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9" r:id="rId1"/>
  </p:sldMasterIdLst>
  <p:notesMasterIdLst>
    <p:notesMasterId r:id="rId24"/>
  </p:notesMasterIdLst>
  <p:sldIdLst>
    <p:sldId id="256" r:id="rId2"/>
    <p:sldId id="260" r:id="rId3"/>
    <p:sldId id="261" r:id="rId4"/>
    <p:sldId id="262" r:id="rId5"/>
    <p:sldId id="263" r:id="rId6"/>
    <p:sldId id="264" r:id="rId7"/>
    <p:sldId id="265" r:id="rId8"/>
    <p:sldId id="266" r:id="rId9"/>
    <p:sldId id="267" r:id="rId10"/>
    <p:sldId id="382" r:id="rId11"/>
    <p:sldId id="384" r:id="rId12"/>
    <p:sldId id="383" r:id="rId13"/>
    <p:sldId id="368" r:id="rId14"/>
    <p:sldId id="386" r:id="rId15"/>
    <p:sldId id="369" r:id="rId16"/>
    <p:sldId id="370" r:id="rId17"/>
    <p:sldId id="371" r:id="rId18"/>
    <p:sldId id="372" r:id="rId19"/>
    <p:sldId id="373" r:id="rId20"/>
    <p:sldId id="374" r:id="rId21"/>
    <p:sldId id="375" r:id="rId22"/>
    <p:sldId id="385" r:id="rId23"/>
  </p:sldIdLst>
  <p:sldSz cx="9906000" cy="6858000" type="A4"/>
  <p:notesSz cx="6858000" cy="9144000"/>
  <p:embeddedFontLst>
    <p:embeddedFont>
      <p:font typeface="宋体" panose="02010600030101010101" pitchFamily="2" charset="-122"/>
      <p:regular r:id="rId25"/>
    </p:embeddedFont>
    <p:embeddedFont>
      <p:font typeface="Calibri" panose="020F0502020204030204" pitchFamily="34" charset="0"/>
      <p:regular r:id="rId26"/>
      <p:bold r:id="rId27"/>
      <p:italic r:id="rId28"/>
      <p:boldItalic r:id="rId29"/>
    </p:embeddedFont>
  </p:embeddedFontLst>
  <p:defaultTextStyle>
    <a:defPPr>
      <a:defRPr lang="en-US"/>
    </a:defPPr>
    <a:lvl1pPr algn="l" rtl="0" fontAlgn="base">
      <a:spcBef>
        <a:spcPct val="0"/>
      </a:spcBef>
      <a:spcAft>
        <a:spcPct val="0"/>
      </a:spcAft>
      <a:defRPr sz="2400" kern="1200" baseline="-25000">
        <a:solidFill>
          <a:schemeClr val="tx1"/>
        </a:solidFill>
        <a:latin typeface="Times New Roman" pitchFamily="18" charset="0"/>
        <a:ea typeface="+mn-ea"/>
        <a:cs typeface="Arial" charset="0"/>
      </a:defRPr>
    </a:lvl1pPr>
    <a:lvl2pPr marL="457200" algn="l" rtl="0" fontAlgn="base">
      <a:spcBef>
        <a:spcPct val="0"/>
      </a:spcBef>
      <a:spcAft>
        <a:spcPct val="0"/>
      </a:spcAft>
      <a:defRPr sz="2400" kern="1200" baseline="-25000">
        <a:solidFill>
          <a:schemeClr val="tx1"/>
        </a:solidFill>
        <a:latin typeface="Times New Roman" pitchFamily="18" charset="0"/>
        <a:ea typeface="+mn-ea"/>
        <a:cs typeface="Arial" charset="0"/>
      </a:defRPr>
    </a:lvl2pPr>
    <a:lvl3pPr marL="914400" algn="l" rtl="0" fontAlgn="base">
      <a:spcBef>
        <a:spcPct val="0"/>
      </a:spcBef>
      <a:spcAft>
        <a:spcPct val="0"/>
      </a:spcAft>
      <a:defRPr sz="2400" kern="1200" baseline="-25000">
        <a:solidFill>
          <a:schemeClr val="tx1"/>
        </a:solidFill>
        <a:latin typeface="Times New Roman" pitchFamily="18" charset="0"/>
        <a:ea typeface="+mn-ea"/>
        <a:cs typeface="Arial" charset="0"/>
      </a:defRPr>
    </a:lvl3pPr>
    <a:lvl4pPr marL="1371600" algn="l" rtl="0" fontAlgn="base">
      <a:spcBef>
        <a:spcPct val="0"/>
      </a:spcBef>
      <a:spcAft>
        <a:spcPct val="0"/>
      </a:spcAft>
      <a:defRPr sz="2400" kern="1200" baseline="-25000">
        <a:solidFill>
          <a:schemeClr val="tx1"/>
        </a:solidFill>
        <a:latin typeface="Times New Roman" pitchFamily="18" charset="0"/>
        <a:ea typeface="+mn-ea"/>
        <a:cs typeface="Arial" charset="0"/>
      </a:defRPr>
    </a:lvl4pPr>
    <a:lvl5pPr marL="1828800" algn="l" rtl="0" fontAlgn="base">
      <a:spcBef>
        <a:spcPct val="0"/>
      </a:spcBef>
      <a:spcAft>
        <a:spcPct val="0"/>
      </a:spcAft>
      <a:defRPr sz="2400" kern="1200" baseline="-25000">
        <a:solidFill>
          <a:schemeClr val="tx1"/>
        </a:solidFill>
        <a:latin typeface="Times New Roman" pitchFamily="18" charset="0"/>
        <a:ea typeface="+mn-ea"/>
        <a:cs typeface="Arial" charset="0"/>
      </a:defRPr>
    </a:lvl5pPr>
    <a:lvl6pPr marL="2286000" algn="l" defTabSz="914400" rtl="0" eaLnBrk="1" latinLnBrk="0" hangingPunct="1">
      <a:defRPr sz="2400" kern="1200" baseline="-25000">
        <a:solidFill>
          <a:schemeClr val="tx1"/>
        </a:solidFill>
        <a:latin typeface="Times New Roman" pitchFamily="18" charset="0"/>
        <a:ea typeface="+mn-ea"/>
        <a:cs typeface="Arial" charset="0"/>
      </a:defRPr>
    </a:lvl6pPr>
    <a:lvl7pPr marL="2743200" algn="l" defTabSz="914400" rtl="0" eaLnBrk="1" latinLnBrk="0" hangingPunct="1">
      <a:defRPr sz="2400" kern="1200" baseline="-25000">
        <a:solidFill>
          <a:schemeClr val="tx1"/>
        </a:solidFill>
        <a:latin typeface="Times New Roman" pitchFamily="18" charset="0"/>
        <a:ea typeface="+mn-ea"/>
        <a:cs typeface="Arial" charset="0"/>
      </a:defRPr>
    </a:lvl7pPr>
    <a:lvl8pPr marL="3200400" algn="l" defTabSz="914400" rtl="0" eaLnBrk="1" latinLnBrk="0" hangingPunct="1">
      <a:defRPr sz="2400" kern="1200" baseline="-25000">
        <a:solidFill>
          <a:schemeClr val="tx1"/>
        </a:solidFill>
        <a:latin typeface="Times New Roman" pitchFamily="18" charset="0"/>
        <a:ea typeface="+mn-ea"/>
        <a:cs typeface="Arial" charset="0"/>
      </a:defRPr>
    </a:lvl8pPr>
    <a:lvl9pPr marL="3657600" algn="l" defTabSz="914400" rtl="0" eaLnBrk="1" latinLnBrk="0" hangingPunct="1">
      <a:defRPr sz="2400" kern="1200" baseline="-25000">
        <a:solidFill>
          <a:schemeClr val="tx1"/>
        </a:solidFill>
        <a:latin typeface="Times New Roman" pitchFamily="18"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3" d="100"/>
          <a:sy n="83" d="100"/>
        </p:scale>
        <p:origin x="-1296" y="-84"/>
      </p:cViewPr>
      <p:guideLst>
        <p:guide orient="horz" pos="2160"/>
        <p:guide pos="312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presProps" Target="presProps.xml"/></Relationships>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smtClean="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smtClean="0"/>
            </a:lvl1pPr>
          </a:lstStyle>
          <a:p>
            <a:pPr>
              <a:defRPr/>
            </a:pPr>
            <a:fld id="{42101EBF-1B1C-4F7A-9DDD-3D5FD06559CC}" type="datetimeFigureOut">
              <a:rPr lang="en-US"/>
              <a:pPr>
                <a:defRPr/>
              </a:pPr>
              <a:t>29/9/2014</a:t>
            </a:fld>
            <a:endParaRPr lang="en-US"/>
          </a:p>
        </p:txBody>
      </p:sp>
      <p:sp>
        <p:nvSpPr>
          <p:cNvPr id="4" name="Slide Image Placeholder 3"/>
          <p:cNvSpPr>
            <a:spLocks noGrp="1" noRot="1" noChangeAspect="1"/>
          </p:cNvSpPr>
          <p:nvPr>
            <p:ph type="sldImg" idx="2"/>
          </p:nvPr>
        </p:nvSpPr>
        <p:spPr>
          <a:xfrm>
            <a:off x="952500" y="685800"/>
            <a:ext cx="4953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smtClean="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smtClean="0"/>
            </a:lvl1pPr>
          </a:lstStyle>
          <a:p>
            <a:pPr>
              <a:defRPr/>
            </a:pPr>
            <a:fld id="{00BF5F79-A024-4540-8E35-C03A1A91D95F}" type="slidenum">
              <a:rPr lang="en-US"/>
              <a:pPr>
                <a:defRPr/>
              </a:pPr>
              <a:t>‹#›</a:t>
            </a:fld>
            <a:endParaRPr lang="en-US"/>
          </a:p>
        </p:txBody>
      </p:sp>
    </p:spTree>
    <p:extLst>
      <p:ext uri="{BB962C8B-B14F-4D97-AF65-F5344CB8AC3E}">
        <p14:creationId xmlns:p14="http://schemas.microsoft.com/office/powerpoint/2010/main" val="203638693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http://dantri.com.vn/suc-manh-so/toc-do-internet-trung-binh-tai-viet-nam-thap-nhat-khu-vuc-va-chau-a-895282.htm</a:t>
            </a:r>
            <a:endParaRPr lang="en-US"/>
          </a:p>
        </p:txBody>
      </p:sp>
      <p:sp>
        <p:nvSpPr>
          <p:cNvPr id="4" name="Slide Number Placeholder 3"/>
          <p:cNvSpPr>
            <a:spLocks noGrp="1"/>
          </p:cNvSpPr>
          <p:nvPr>
            <p:ph type="sldNum" sz="quarter" idx="10"/>
          </p:nvPr>
        </p:nvSpPr>
        <p:spPr/>
        <p:txBody>
          <a:bodyPr/>
          <a:lstStyle/>
          <a:p>
            <a:pPr>
              <a:defRPr/>
            </a:pPr>
            <a:fld id="{00BF5F79-A024-4540-8E35-C03A1A91D95F}" type="slidenum">
              <a:rPr lang="en-US" smtClean="0"/>
              <a:pPr>
                <a:defRPr/>
              </a:pPr>
              <a:t>14</a:t>
            </a:fld>
            <a:endParaRPr lang="en-US"/>
          </a:p>
        </p:txBody>
      </p:sp>
    </p:spTree>
    <p:extLst>
      <p:ext uri="{BB962C8B-B14F-4D97-AF65-F5344CB8AC3E}">
        <p14:creationId xmlns:p14="http://schemas.microsoft.com/office/powerpoint/2010/main" val="31229087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E3D638"/>
        </a:solidFill>
        <a:effectLst/>
      </p:bgPr>
    </p:bg>
    <p:spTree>
      <p:nvGrpSpPr>
        <p:cNvPr id="1" name=""/>
        <p:cNvGrpSpPr/>
        <p:nvPr/>
      </p:nvGrpSpPr>
      <p:grpSpPr>
        <a:xfrm>
          <a:off x="0" y="0"/>
          <a:ext cx="0" cy="0"/>
          <a:chOff x="0" y="0"/>
          <a:chExt cx="0" cy="0"/>
        </a:xfrm>
      </p:grpSpPr>
      <p:sp>
        <p:nvSpPr>
          <p:cNvPr id="2" name="AutoShape 2"/>
          <p:cNvSpPr>
            <a:spLocks noChangeArrowheads="1"/>
          </p:cNvSpPr>
          <p:nvPr/>
        </p:nvSpPr>
        <p:spPr bwMode="auto">
          <a:xfrm flipH="1">
            <a:off x="0" y="1524000"/>
            <a:ext cx="9906000" cy="152400"/>
          </a:xfrm>
          <a:prstGeom prst="homePlate">
            <a:avLst>
              <a:gd name="adj" fmla="val 0"/>
            </a:avLst>
          </a:prstGeom>
          <a:solidFill>
            <a:srgbClr val="495899"/>
          </a:solidFill>
          <a:ln>
            <a:noFill/>
          </a:ln>
          <a:effectLst/>
          <a:extLst>
            <a:ext uri="{91240B29-F687-4F45-9708-019B960494DF}">
              <a14:hiddenLine xmlns:a14="http://schemas.microsoft.com/office/drawing/2010/main" w="9525">
                <a:solidFill>
                  <a:srgbClr val="495899"/>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eaLnBrk="0" hangingPunct="0">
              <a:defRPr sz="2400" baseline="-25000">
                <a:solidFill>
                  <a:schemeClr val="tx1"/>
                </a:solidFill>
                <a:latin typeface="Times New Roman" pitchFamily="18" charset="0"/>
                <a:cs typeface="Arial" charset="0"/>
              </a:defRPr>
            </a:lvl1pPr>
            <a:lvl2pPr marL="742950" indent="-285750" eaLnBrk="0" hangingPunct="0">
              <a:defRPr sz="2400" baseline="-25000">
                <a:solidFill>
                  <a:schemeClr val="tx1"/>
                </a:solidFill>
                <a:latin typeface="Times New Roman" pitchFamily="18" charset="0"/>
                <a:cs typeface="Arial" charset="0"/>
              </a:defRPr>
            </a:lvl2pPr>
            <a:lvl3pPr marL="1143000" indent="-228600" eaLnBrk="0" hangingPunct="0">
              <a:defRPr sz="2400" baseline="-25000">
                <a:solidFill>
                  <a:schemeClr val="tx1"/>
                </a:solidFill>
                <a:latin typeface="Times New Roman" pitchFamily="18" charset="0"/>
                <a:cs typeface="Arial" charset="0"/>
              </a:defRPr>
            </a:lvl3pPr>
            <a:lvl4pPr marL="1600200" indent="-228600" eaLnBrk="0" hangingPunct="0">
              <a:defRPr sz="2400" baseline="-25000">
                <a:solidFill>
                  <a:schemeClr val="tx1"/>
                </a:solidFill>
                <a:latin typeface="Times New Roman" pitchFamily="18" charset="0"/>
                <a:cs typeface="Arial" charset="0"/>
              </a:defRPr>
            </a:lvl4pPr>
            <a:lvl5pPr marL="2057400" indent="-228600" eaLnBrk="0" hangingPunct="0">
              <a:defRPr sz="2400" baseline="-25000">
                <a:solidFill>
                  <a:schemeClr val="tx1"/>
                </a:solidFill>
                <a:latin typeface="Times New Roman" pitchFamily="18" charset="0"/>
                <a:cs typeface="Arial" charset="0"/>
              </a:defRPr>
            </a:lvl5pPr>
            <a:lvl6pPr marL="2514600" indent="-228600" eaLnBrk="0" fontAlgn="base" hangingPunct="0">
              <a:spcBef>
                <a:spcPct val="0"/>
              </a:spcBef>
              <a:spcAft>
                <a:spcPct val="0"/>
              </a:spcAft>
              <a:defRPr sz="2400" baseline="-25000">
                <a:solidFill>
                  <a:schemeClr val="tx1"/>
                </a:solidFill>
                <a:latin typeface="Times New Roman" pitchFamily="18" charset="0"/>
                <a:cs typeface="Arial" charset="0"/>
              </a:defRPr>
            </a:lvl6pPr>
            <a:lvl7pPr marL="2971800" indent="-228600" eaLnBrk="0" fontAlgn="base" hangingPunct="0">
              <a:spcBef>
                <a:spcPct val="0"/>
              </a:spcBef>
              <a:spcAft>
                <a:spcPct val="0"/>
              </a:spcAft>
              <a:defRPr sz="2400" baseline="-25000">
                <a:solidFill>
                  <a:schemeClr val="tx1"/>
                </a:solidFill>
                <a:latin typeface="Times New Roman" pitchFamily="18" charset="0"/>
                <a:cs typeface="Arial" charset="0"/>
              </a:defRPr>
            </a:lvl7pPr>
            <a:lvl8pPr marL="3429000" indent="-228600" eaLnBrk="0" fontAlgn="base" hangingPunct="0">
              <a:spcBef>
                <a:spcPct val="0"/>
              </a:spcBef>
              <a:spcAft>
                <a:spcPct val="0"/>
              </a:spcAft>
              <a:defRPr sz="2400" baseline="-25000">
                <a:solidFill>
                  <a:schemeClr val="tx1"/>
                </a:solidFill>
                <a:latin typeface="Times New Roman" pitchFamily="18" charset="0"/>
                <a:cs typeface="Arial" charset="0"/>
              </a:defRPr>
            </a:lvl8pPr>
            <a:lvl9pPr marL="3886200" indent="-228600" eaLnBrk="0" fontAlgn="base" hangingPunct="0">
              <a:spcBef>
                <a:spcPct val="0"/>
              </a:spcBef>
              <a:spcAft>
                <a:spcPct val="0"/>
              </a:spcAft>
              <a:defRPr sz="2400" baseline="-25000">
                <a:solidFill>
                  <a:schemeClr val="tx1"/>
                </a:solidFill>
                <a:latin typeface="Times New Roman" pitchFamily="18" charset="0"/>
                <a:cs typeface="Arial" charset="0"/>
              </a:defRPr>
            </a:lvl9pPr>
          </a:lstStyle>
          <a:p>
            <a:pPr eaLnBrk="1" hangingPunct="1"/>
            <a:endParaRPr lang="en-US" altLang="en-US"/>
          </a:p>
        </p:txBody>
      </p:sp>
      <p:sp>
        <p:nvSpPr>
          <p:cNvPr id="3" name="Rectangle 3"/>
          <p:cNvSpPr>
            <a:spLocks noChangeArrowheads="1"/>
          </p:cNvSpPr>
          <p:nvPr/>
        </p:nvSpPr>
        <p:spPr bwMode="auto">
          <a:xfrm>
            <a:off x="330200" y="303213"/>
            <a:ext cx="9328150" cy="992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b"/>
          <a:lstStyle>
            <a:lvl1pPr eaLnBrk="0" hangingPunct="0">
              <a:defRPr sz="2400" baseline="-25000">
                <a:solidFill>
                  <a:schemeClr val="tx1"/>
                </a:solidFill>
                <a:latin typeface="Times New Roman" pitchFamily="18" charset="0"/>
                <a:cs typeface="Arial" charset="0"/>
              </a:defRPr>
            </a:lvl1pPr>
            <a:lvl2pPr marL="742950" indent="-285750" eaLnBrk="0" hangingPunct="0">
              <a:defRPr sz="2400" baseline="-25000">
                <a:solidFill>
                  <a:schemeClr val="tx1"/>
                </a:solidFill>
                <a:latin typeface="Times New Roman" pitchFamily="18" charset="0"/>
                <a:cs typeface="Arial" charset="0"/>
              </a:defRPr>
            </a:lvl2pPr>
            <a:lvl3pPr marL="1143000" indent="-228600" eaLnBrk="0" hangingPunct="0">
              <a:defRPr sz="2400" baseline="-25000">
                <a:solidFill>
                  <a:schemeClr val="tx1"/>
                </a:solidFill>
                <a:latin typeface="Times New Roman" pitchFamily="18" charset="0"/>
                <a:cs typeface="Arial" charset="0"/>
              </a:defRPr>
            </a:lvl3pPr>
            <a:lvl4pPr marL="1600200" indent="-228600" eaLnBrk="0" hangingPunct="0">
              <a:defRPr sz="2400" baseline="-25000">
                <a:solidFill>
                  <a:schemeClr val="tx1"/>
                </a:solidFill>
                <a:latin typeface="Times New Roman" pitchFamily="18" charset="0"/>
                <a:cs typeface="Arial" charset="0"/>
              </a:defRPr>
            </a:lvl4pPr>
            <a:lvl5pPr marL="2057400" indent="-228600" eaLnBrk="0" hangingPunct="0">
              <a:defRPr sz="2400" baseline="-25000">
                <a:solidFill>
                  <a:schemeClr val="tx1"/>
                </a:solidFill>
                <a:latin typeface="Times New Roman" pitchFamily="18" charset="0"/>
                <a:cs typeface="Arial" charset="0"/>
              </a:defRPr>
            </a:lvl5pPr>
            <a:lvl6pPr marL="2514600" indent="-228600" eaLnBrk="0" fontAlgn="base" hangingPunct="0">
              <a:spcBef>
                <a:spcPct val="0"/>
              </a:spcBef>
              <a:spcAft>
                <a:spcPct val="0"/>
              </a:spcAft>
              <a:defRPr sz="2400" baseline="-25000">
                <a:solidFill>
                  <a:schemeClr val="tx1"/>
                </a:solidFill>
                <a:latin typeface="Times New Roman" pitchFamily="18" charset="0"/>
                <a:cs typeface="Arial" charset="0"/>
              </a:defRPr>
            </a:lvl6pPr>
            <a:lvl7pPr marL="2971800" indent="-228600" eaLnBrk="0" fontAlgn="base" hangingPunct="0">
              <a:spcBef>
                <a:spcPct val="0"/>
              </a:spcBef>
              <a:spcAft>
                <a:spcPct val="0"/>
              </a:spcAft>
              <a:defRPr sz="2400" baseline="-25000">
                <a:solidFill>
                  <a:schemeClr val="tx1"/>
                </a:solidFill>
                <a:latin typeface="Times New Roman" pitchFamily="18" charset="0"/>
                <a:cs typeface="Arial" charset="0"/>
              </a:defRPr>
            </a:lvl7pPr>
            <a:lvl8pPr marL="3429000" indent="-228600" eaLnBrk="0" fontAlgn="base" hangingPunct="0">
              <a:spcBef>
                <a:spcPct val="0"/>
              </a:spcBef>
              <a:spcAft>
                <a:spcPct val="0"/>
              </a:spcAft>
              <a:defRPr sz="2400" baseline="-25000">
                <a:solidFill>
                  <a:schemeClr val="tx1"/>
                </a:solidFill>
                <a:latin typeface="Times New Roman" pitchFamily="18" charset="0"/>
                <a:cs typeface="Arial" charset="0"/>
              </a:defRPr>
            </a:lvl8pPr>
            <a:lvl9pPr marL="3886200" indent="-228600" eaLnBrk="0" fontAlgn="base" hangingPunct="0">
              <a:spcBef>
                <a:spcPct val="0"/>
              </a:spcBef>
              <a:spcAft>
                <a:spcPct val="0"/>
              </a:spcAft>
              <a:defRPr sz="2400" baseline="-25000">
                <a:solidFill>
                  <a:schemeClr val="tx1"/>
                </a:solidFill>
                <a:latin typeface="Times New Roman" pitchFamily="18" charset="0"/>
                <a:cs typeface="Arial" charset="0"/>
              </a:defRPr>
            </a:lvl9pPr>
          </a:lstStyle>
          <a:p>
            <a:pPr eaLnBrk="1" hangingPunct="1"/>
            <a:r>
              <a:rPr lang="en-US" altLang="en-US" baseline="0"/>
              <a:t> </a:t>
            </a:r>
          </a:p>
        </p:txBody>
      </p:sp>
      <p:sp>
        <p:nvSpPr>
          <p:cNvPr id="4" name="Line 4"/>
          <p:cNvSpPr>
            <a:spLocks noChangeShapeType="1"/>
          </p:cNvSpPr>
          <p:nvPr/>
        </p:nvSpPr>
        <p:spPr bwMode="auto">
          <a:xfrm>
            <a:off x="341313" y="6253163"/>
            <a:ext cx="9209087" cy="0"/>
          </a:xfrm>
          <a:prstGeom prst="line">
            <a:avLst/>
          </a:prstGeom>
          <a:noFill/>
          <a:ln w="38100" cmpd="dbl">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5" name="Oval 5"/>
          <p:cNvSpPr>
            <a:spLocks noChangeArrowheads="1"/>
          </p:cNvSpPr>
          <p:nvPr/>
        </p:nvSpPr>
        <p:spPr bwMode="auto">
          <a:xfrm>
            <a:off x="9261475" y="6386513"/>
            <a:ext cx="355600" cy="271462"/>
          </a:xfrm>
          <a:prstGeom prst="ellipse">
            <a:avLst/>
          </a:prstGeom>
          <a:solidFill>
            <a:srgbClr val="CCFFFF"/>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sz="2400" baseline="-25000">
                <a:solidFill>
                  <a:schemeClr val="tx1"/>
                </a:solidFill>
                <a:latin typeface="Times New Roman" pitchFamily="18" charset="0"/>
                <a:cs typeface="Arial" charset="0"/>
              </a:defRPr>
            </a:lvl1pPr>
            <a:lvl2pPr marL="742950" indent="-285750" eaLnBrk="0" hangingPunct="0">
              <a:defRPr sz="2400" baseline="-25000">
                <a:solidFill>
                  <a:schemeClr val="tx1"/>
                </a:solidFill>
                <a:latin typeface="Times New Roman" pitchFamily="18" charset="0"/>
                <a:cs typeface="Arial" charset="0"/>
              </a:defRPr>
            </a:lvl2pPr>
            <a:lvl3pPr marL="1143000" indent="-228600" eaLnBrk="0" hangingPunct="0">
              <a:defRPr sz="2400" baseline="-25000">
                <a:solidFill>
                  <a:schemeClr val="tx1"/>
                </a:solidFill>
                <a:latin typeface="Times New Roman" pitchFamily="18" charset="0"/>
                <a:cs typeface="Arial" charset="0"/>
              </a:defRPr>
            </a:lvl3pPr>
            <a:lvl4pPr marL="1600200" indent="-228600" eaLnBrk="0" hangingPunct="0">
              <a:defRPr sz="2400" baseline="-25000">
                <a:solidFill>
                  <a:schemeClr val="tx1"/>
                </a:solidFill>
                <a:latin typeface="Times New Roman" pitchFamily="18" charset="0"/>
                <a:cs typeface="Arial" charset="0"/>
              </a:defRPr>
            </a:lvl4pPr>
            <a:lvl5pPr marL="2057400" indent="-228600" eaLnBrk="0" hangingPunct="0">
              <a:defRPr sz="2400" baseline="-25000">
                <a:solidFill>
                  <a:schemeClr val="tx1"/>
                </a:solidFill>
                <a:latin typeface="Times New Roman" pitchFamily="18" charset="0"/>
                <a:cs typeface="Arial" charset="0"/>
              </a:defRPr>
            </a:lvl5pPr>
            <a:lvl6pPr marL="2514600" indent="-228600" eaLnBrk="0" fontAlgn="base" hangingPunct="0">
              <a:spcBef>
                <a:spcPct val="0"/>
              </a:spcBef>
              <a:spcAft>
                <a:spcPct val="0"/>
              </a:spcAft>
              <a:defRPr sz="2400" baseline="-25000">
                <a:solidFill>
                  <a:schemeClr val="tx1"/>
                </a:solidFill>
                <a:latin typeface="Times New Roman" pitchFamily="18" charset="0"/>
                <a:cs typeface="Arial" charset="0"/>
              </a:defRPr>
            </a:lvl6pPr>
            <a:lvl7pPr marL="2971800" indent="-228600" eaLnBrk="0" fontAlgn="base" hangingPunct="0">
              <a:spcBef>
                <a:spcPct val="0"/>
              </a:spcBef>
              <a:spcAft>
                <a:spcPct val="0"/>
              </a:spcAft>
              <a:defRPr sz="2400" baseline="-25000">
                <a:solidFill>
                  <a:schemeClr val="tx1"/>
                </a:solidFill>
                <a:latin typeface="Times New Roman" pitchFamily="18" charset="0"/>
                <a:cs typeface="Arial" charset="0"/>
              </a:defRPr>
            </a:lvl7pPr>
            <a:lvl8pPr marL="3429000" indent="-228600" eaLnBrk="0" fontAlgn="base" hangingPunct="0">
              <a:spcBef>
                <a:spcPct val="0"/>
              </a:spcBef>
              <a:spcAft>
                <a:spcPct val="0"/>
              </a:spcAft>
              <a:defRPr sz="2400" baseline="-25000">
                <a:solidFill>
                  <a:schemeClr val="tx1"/>
                </a:solidFill>
                <a:latin typeface="Times New Roman" pitchFamily="18" charset="0"/>
                <a:cs typeface="Arial" charset="0"/>
              </a:defRPr>
            </a:lvl8pPr>
            <a:lvl9pPr marL="3886200" indent="-228600" eaLnBrk="0" fontAlgn="base" hangingPunct="0">
              <a:spcBef>
                <a:spcPct val="0"/>
              </a:spcBef>
              <a:spcAft>
                <a:spcPct val="0"/>
              </a:spcAft>
              <a:defRPr sz="2400" baseline="-25000">
                <a:solidFill>
                  <a:schemeClr val="tx1"/>
                </a:solidFill>
                <a:latin typeface="Times New Roman" pitchFamily="18" charset="0"/>
                <a:cs typeface="Arial" charset="0"/>
              </a:defRPr>
            </a:lvl9pPr>
          </a:lstStyle>
          <a:p>
            <a:pPr algn="ctr" eaLnBrk="1" hangingPunct="1"/>
            <a:fld id="{B4ABFD30-15E9-484F-A419-D15B98AE6A20}" type="slidenum">
              <a:rPr lang="en-US" altLang="en-US" sz="1400" b="1" baseline="0">
                <a:solidFill>
                  <a:srgbClr val="FF0000"/>
                </a:solidFill>
                <a:latin typeface="Arial" charset="0"/>
              </a:rPr>
              <a:pPr algn="ctr" eaLnBrk="1" hangingPunct="1"/>
              <a:t>‹#›</a:t>
            </a:fld>
            <a:endParaRPr lang="en-US" altLang="en-US" sz="1400" b="1" baseline="0">
              <a:solidFill>
                <a:srgbClr val="FF0000"/>
              </a:solidFill>
              <a:latin typeface="Arial" charset="0"/>
            </a:endParaRPr>
          </a:p>
        </p:txBody>
      </p:sp>
    </p:spTree>
    <p:extLst>
      <p:ext uri="{BB962C8B-B14F-4D97-AF65-F5344CB8AC3E}">
        <p14:creationId xmlns:p14="http://schemas.microsoft.com/office/powerpoint/2010/main" val="12067701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2474506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26313" y="304800"/>
            <a:ext cx="2332037" cy="58674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30200" y="304800"/>
            <a:ext cx="6843713"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027199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145192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2638" y="4406900"/>
            <a:ext cx="84201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82638" y="2906713"/>
            <a:ext cx="84201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870604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30200" y="1600200"/>
            <a:ext cx="4416425"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99025" y="1600200"/>
            <a:ext cx="4416425"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7608921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4638"/>
            <a:ext cx="89154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95300" y="1535113"/>
            <a:ext cx="437673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95300" y="2174875"/>
            <a:ext cx="437673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032375" y="1535113"/>
            <a:ext cx="437832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32375" y="2174875"/>
            <a:ext cx="437832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42910763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4047410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935730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95300" y="273050"/>
            <a:ext cx="3259138"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873500" y="273050"/>
            <a:ext cx="55372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95300" y="1435100"/>
            <a:ext cx="3259138"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918648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513" y="4800600"/>
            <a:ext cx="59436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941513" y="612775"/>
            <a:ext cx="59436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941513" y="5367338"/>
            <a:ext cx="59436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3"/>
          <p:cNvSpPr>
            <a:spLocks noGrp="1" noChangeArrowheads="1"/>
          </p:cNvSpPr>
          <p:nvPr>
            <p:ph type="sldNum" sz="quarter" idx="10"/>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762177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AutoShape 2"/>
          <p:cNvSpPr>
            <a:spLocks noChangeArrowheads="1"/>
          </p:cNvSpPr>
          <p:nvPr/>
        </p:nvSpPr>
        <p:spPr bwMode="auto">
          <a:xfrm flipH="1">
            <a:off x="0" y="-76200"/>
            <a:ext cx="9906000" cy="2133600"/>
          </a:xfrm>
          <a:prstGeom prst="homePlate">
            <a:avLst>
              <a:gd name="adj" fmla="val 0"/>
            </a:avLst>
          </a:prstGeom>
          <a:gradFill rotWithShape="1">
            <a:gsLst>
              <a:gs pos="0">
                <a:srgbClr val="E3D638"/>
              </a:gs>
              <a:gs pos="100000">
                <a:srgbClr val="FFFFFF"/>
              </a:gs>
            </a:gsLst>
            <a:lin ang="5400000" scaled="1"/>
          </a:gradFill>
          <a:ln>
            <a:noFill/>
          </a:ln>
          <a:effectLst/>
          <a:extLst>
            <a:ext uri="{91240B29-F687-4F45-9708-019B960494DF}">
              <a14:hiddenLine xmlns:a14="http://schemas.microsoft.com/office/drawing/2010/main" w="9525">
                <a:solidFill>
                  <a:srgbClr val="FF33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eaLnBrk="0" hangingPunct="0">
              <a:defRPr sz="2400" baseline="-25000">
                <a:solidFill>
                  <a:schemeClr val="tx1"/>
                </a:solidFill>
                <a:latin typeface="Times New Roman" pitchFamily="18" charset="0"/>
                <a:cs typeface="Arial" charset="0"/>
              </a:defRPr>
            </a:lvl1pPr>
            <a:lvl2pPr marL="742950" indent="-285750" eaLnBrk="0" hangingPunct="0">
              <a:defRPr sz="2400" baseline="-25000">
                <a:solidFill>
                  <a:schemeClr val="tx1"/>
                </a:solidFill>
                <a:latin typeface="Times New Roman" pitchFamily="18" charset="0"/>
                <a:cs typeface="Arial" charset="0"/>
              </a:defRPr>
            </a:lvl2pPr>
            <a:lvl3pPr marL="1143000" indent="-228600" eaLnBrk="0" hangingPunct="0">
              <a:defRPr sz="2400" baseline="-25000">
                <a:solidFill>
                  <a:schemeClr val="tx1"/>
                </a:solidFill>
                <a:latin typeface="Times New Roman" pitchFamily="18" charset="0"/>
                <a:cs typeface="Arial" charset="0"/>
              </a:defRPr>
            </a:lvl3pPr>
            <a:lvl4pPr marL="1600200" indent="-228600" eaLnBrk="0" hangingPunct="0">
              <a:defRPr sz="2400" baseline="-25000">
                <a:solidFill>
                  <a:schemeClr val="tx1"/>
                </a:solidFill>
                <a:latin typeface="Times New Roman" pitchFamily="18" charset="0"/>
                <a:cs typeface="Arial" charset="0"/>
              </a:defRPr>
            </a:lvl4pPr>
            <a:lvl5pPr marL="2057400" indent="-228600" eaLnBrk="0" hangingPunct="0">
              <a:defRPr sz="2400" baseline="-25000">
                <a:solidFill>
                  <a:schemeClr val="tx1"/>
                </a:solidFill>
                <a:latin typeface="Times New Roman" pitchFamily="18" charset="0"/>
                <a:cs typeface="Arial" charset="0"/>
              </a:defRPr>
            </a:lvl5pPr>
            <a:lvl6pPr marL="2514600" indent="-228600" eaLnBrk="0" fontAlgn="base" hangingPunct="0">
              <a:spcBef>
                <a:spcPct val="0"/>
              </a:spcBef>
              <a:spcAft>
                <a:spcPct val="0"/>
              </a:spcAft>
              <a:defRPr sz="2400" baseline="-25000">
                <a:solidFill>
                  <a:schemeClr val="tx1"/>
                </a:solidFill>
                <a:latin typeface="Times New Roman" pitchFamily="18" charset="0"/>
                <a:cs typeface="Arial" charset="0"/>
              </a:defRPr>
            </a:lvl6pPr>
            <a:lvl7pPr marL="2971800" indent="-228600" eaLnBrk="0" fontAlgn="base" hangingPunct="0">
              <a:spcBef>
                <a:spcPct val="0"/>
              </a:spcBef>
              <a:spcAft>
                <a:spcPct val="0"/>
              </a:spcAft>
              <a:defRPr sz="2400" baseline="-25000">
                <a:solidFill>
                  <a:schemeClr val="tx1"/>
                </a:solidFill>
                <a:latin typeface="Times New Roman" pitchFamily="18" charset="0"/>
                <a:cs typeface="Arial" charset="0"/>
              </a:defRPr>
            </a:lvl7pPr>
            <a:lvl8pPr marL="3429000" indent="-228600" eaLnBrk="0" fontAlgn="base" hangingPunct="0">
              <a:spcBef>
                <a:spcPct val="0"/>
              </a:spcBef>
              <a:spcAft>
                <a:spcPct val="0"/>
              </a:spcAft>
              <a:defRPr sz="2400" baseline="-25000">
                <a:solidFill>
                  <a:schemeClr val="tx1"/>
                </a:solidFill>
                <a:latin typeface="Times New Roman" pitchFamily="18" charset="0"/>
                <a:cs typeface="Arial" charset="0"/>
              </a:defRPr>
            </a:lvl8pPr>
            <a:lvl9pPr marL="3886200" indent="-228600" eaLnBrk="0" fontAlgn="base" hangingPunct="0">
              <a:spcBef>
                <a:spcPct val="0"/>
              </a:spcBef>
              <a:spcAft>
                <a:spcPct val="0"/>
              </a:spcAft>
              <a:defRPr sz="2400" baseline="-25000">
                <a:solidFill>
                  <a:schemeClr val="tx1"/>
                </a:solidFill>
                <a:latin typeface="Times New Roman" pitchFamily="18" charset="0"/>
                <a:cs typeface="Arial" charset="0"/>
              </a:defRPr>
            </a:lvl9pPr>
          </a:lstStyle>
          <a:p>
            <a:pPr eaLnBrk="1" hangingPunct="1"/>
            <a:endParaRPr lang="en-US" altLang="en-US"/>
          </a:p>
        </p:txBody>
      </p:sp>
      <p:sp>
        <p:nvSpPr>
          <p:cNvPr id="7171" name="Rectangle 3"/>
          <p:cNvSpPr>
            <a:spLocks noGrp="1" noChangeArrowheads="1"/>
          </p:cNvSpPr>
          <p:nvPr>
            <p:ph type="sldNum" sz="quarter" idx="4"/>
          </p:nvPr>
        </p:nvSpPr>
        <p:spPr bwMode="auto">
          <a:xfrm>
            <a:off x="7677150" y="6248400"/>
            <a:ext cx="20637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baseline="0">
                <a:latin typeface="+mn-lt"/>
              </a:defRPr>
            </a:lvl1pPr>
          </a:lstStyle>
          <a:p>
            <a:pPr>
              <a:defRPr/>
            </a:pPr>
            <a:endParaRPr lang="en-US"/>
          </a:p>
        </p:txBody>
      </p:sp>
      <p:sp>
        <p:nvSpPr>
          <p:cNvPr id="1028" name="Rectangle 4"/>
          <p:cNvSpPr>
            <a:spLocks noGrp="1" noChangeArrowheads="1"/>
          </p:cNvSpPr>
          <p:nvPr>
            <p:ph type="title"/>
          </p:nvPr>
        </p:nvSpPr>
        <p:spPr bwMode="auto">
          <a:xfrm>
            <a:off x="330200" y="304800"/>
            <a:ext cx="9328150" cy="9921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endParaRPr lang="en-US" altLang="en-US" smtClean="0"/>
          </a:p>
        </p:txBody>
      </p:sp>
      <p:sp>
        <p:nvSpPr>
          <p:cNvPr id="1029" name="Rectangle 5"/>
          <p:cNvSpPr>
            <a:spLocks noGrp="1" noChangeArrowheads="1"/>
          </p:cNvSpPr>
          <p:nvPr>
            <p:ph type="body" idx="1"/>
          </p:nvPr>
        </p:nvSpPr>
        <p:spPr bwMode="auto">
          <a:xfrm>
            <a:off x="330200" y="1600200"/>
            <a:ext cx="898525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CC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0" bIns="45720" numCol="1" anchor="t" anchorCtr="0" compatLnSpc="1">
            <a:prstTxWarp prst="textNoShape">
              <a:avLst/>
            </a:prstTxWarp>
          </a:bodyPr>
          <a:lstStyle/>
          <a:p>
            <a:pPr lvl="0"/>
            <a:endParaRPr lang="en-US" altLang="en-US" smtClean="0"/>
          </a:p>
        </p:txBody>
      </p:sp>
      <p:sp>
        <p:nvSpPr>
          <p:cNvPr id="1030" name="Line 6"/>
          <p:cNvSpPr>
            <a:spLocks noChangeShapeType="1"/>
          </p:cNvSpPr>
          <p:nvPr/>
        </p:nvSpPr>
        <p:spPr bwMode="auto">
          <a:xfrm>
            <a:off x="341313" y="6253163"/>
            <a:ext cx="9209087" cy="0"/>
          </a:xfrm>
          <a:prstGeom prst="line">
            <a:avLst/>
          </a:prstGeom>
          <a:noFill/>
          <a:ln w="38100" cmpd="dbl">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031" name="Oval 7"/>
          <p:cNvSpPr>
            <a:spLocks noChangeArrowheads="1"/>
          </p:cNvSpPr>
          <p:nvPr/>
        </p:nvSpPr>
        <p:spPr bwMode="auto">
          <a:xfrm>
            <a:off x="9245600" y="6400800"/>
            <a:ext cx="355600" cy="257175"/>
          </a:xfrm>
          <a:prstGeom prst="ellipse">
            <a:avLst/>
          </a:prstGeom>
          <a:solidFill>
            <a:srgbClr val="CCFFFF"/>
          </a:solidFill>
          <a:ln w="9525">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sz="2400" baseline="-25000">
                <a:solidFill>
                  <a:schemeClr val="tx1"/>
                </a:solidFill>
                <a:latin typeface="Times New Roman" pitchFamily="18" charset="0"/>
                <a:cs typeface="Arial" charset="0"/>
              </a:defRPr>
            </a:lvl1pPr>
            <a:lvl2pPr marL="742950" indent="-285750" eaLnBrk="0" hangingPunct="0">
              <a:defRPr sz="2400" baseline="-25000">
                <a:solidFill>
                  <a:schemeClr val="tx1"/>
                </a:solidFill>
                <a:latin typeface="Times New Roman" pitchFamily="18" charset="0"/>
                <a:cs typeface="Arial" charset="0"/>
              </a:defRPr>
            </a:lvl2pPr>
            <a:lvl3pPr marL="1143000" indent="-228600" eaLnBrk="0" hangingPunct="0">
              <a:defRPr sz="2400" baseline="-25000">
                <a:solidFill>
                  <a:schemeClr val="tx1"/>
                </a:solidFill>
                <a:latin typeface="Times New Roman" pitchFamily="18" charset="0"/>
                <a:cs typeface="Arial" charset="0"/>
              </a:defRPr>
            </a:lvl3pPr>
            <a:lvl4pPr marL="1600200" indent="-228600" eaLnBrk="0" hangingPunct="0">
              <a:defRPr sz="2400" baseline="-25000">
                <a:solidFill>
                  <a:schemeClr val="tx1"/>
                </a:solidFill>
                <a:latin typeface="Times New Roman" pitchFamily="18" charset="0"/>
                <a:cs typeface="Arial" charset="0"/>
              </a:defRPr>
            </a:lvl4pPr>
            <a:lvl5pPr marL="2057400" indent="-228600" eaLnBrk="0" hangingPunct="0">
              <a:defRPr sz="2400" baseline="-25000">
                <a:solidFill>
                  <a:schemeClr val="tx1"/>
                </a:solidFill>
                <a:latin typeface="Times New Roman" pitchFamily="18" charset="0"/>
                <a:cs typeface="Arial" charset="0"/>
              </a:defRPr>
            </a:lvl5pPr>
            <a:lvl6pPr marL="2514600" indent="-228600" eaLnBrk="0" fontAlgn="base" hangingPunct="0">
              <a:spcBef>
                <a:spcPct val="0"/>
              </a:spcBef>
              <a:spcAft>
                <a:spcPct val="0"/>
              </a:spcAft>
              <a:defRPr sz="2400" baseline="-25000">
                <a:solidFill>
                  <a:schemeClr val="tx1"/>
                </a:solidFill>
                <a:latin typeface="Times New Roman" pitchFamily="18" charset="0"/>
                <a:cs typeface="Arial" charset="0"/>
              </a:defRPr>
            </a:lvl6pPr>
            <a:lvl7pPr marL="2971800" indent="-228600" eaLnBrk="0" fontAlgn="base" hangingPunct="0">
              <a:spcBef>
                <a:spcPct val="0"/>
              </a:spcBef>
              <a:spcAft>
                <a:spcPct val="0"/>
              </a:spcAft>
              <a:defRPr sz="2400" baseline="-25000">
                <a:solidFill>
                  <a:schemeClr val="tx1"/>
                </a:solidFill>
                <a:latin typeface="Times New Roman" pitchFamily="18" charset="0"/>
                <a:cs typeface="Arial" charset="0"/>
              </a:defRPr>
            </a:lvl7pPr>
            <a:lvl8pPr marL="3429000" indent="-228600" eaLnBrk="0" fontAlgn="base" hangingPunct="0">
              <a:spcBef>
                <a:spcPct val="0"/>
              </a:spcBef>
              <a:spcAft>
                <a:spcPct val="0"/>
              </a:spcAft>
              <a:defRPr sz="2400" baseline="-25000">
                <a:solidFill>
                  <a:schemeClr val="tx1"/>
                </a:solidFill>
                <a:latin typeface="Times New Roman" pitchFamily="18" charset="0"/>
                <a:cs typeface="Arial" charset="0"/>
              </a:defRPr>
            </a:lvl8pPr>
            <a:lvl9pPr marL="3886200" indent="-228600" eaLnBrk="0" fontAlgn="base" hangingPunct="0">
              <a:spcBef>
                <a:spcPct val="0"/>
              </a:spcBef>
              <a:spcAft>
                <a:spcPct val="0"/>
              </a:spcAft>
              <a:defRPr sz="2400" baseline="-25000">
                <a:solidFill>
                  <a:schemeClr val="tx1"/>
                </a:solidFill>
                <a:latin typeface="Times New Roman" pitchFamily="18" charset="0"/>
                <a:cs typeface="Arial" charset="0"/>
              </a:defRPr>
            </a:lvl9pPr>
          </a:lstStyle>
          <a:p>
            <a:pPr algn="ctr" eaLnBrk="1" hangingPunct="1"/>
            <a:fld id="{9F60F512-705B-42BC-8646-96D9F99712F1}" type="slidenum">
              <a:rPr lang="en-US" altLang="en-US" sz="1400" b="1" baseline="0">
                <a:solidFill>
                  <a:srgbClr val="FF0000"/>
                </a:solidFill>
                <a:latin typeface="Arial" charset="0"/>
              </a:rPr>
              <a:pPr algn="ctr" eaLnBrk="1" hangingPunct="1"/>
              <a:t>‹#›</a:t>
            </a:fld>
            <a:endParaRPr lang="en-US" altLang="en-US" sz="1400" b="1" baseline="0">
              <a:solidFill>
                <a:srgbClr val="FF0000"/>
              </a:solidFill>
              <a:latin typeface="Arial" charset="0"/>
            </a:endParaRPr>
          </a:p>
        </p:txBody>
      </p:sp>
    </p:spTree>
  </p:cSld>
  <p:clrMap bg1="lt1" tx1="dk1" bg2="lt2" tx2="dk2" accent1="accent1" accent2="accent2" accent3="accent3" accent4="accent4" accent5="accent5" accent6="accent6" hlink="hlink" folHlink="folHlink"/>
  <p:sldLayoutIdLst>
    <p:sldLayoutId id="2147483756"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rtl="0" eaLnBrk="0" fontAlgn="base" hangingPunct="0">
        <a:spcBef>
          <a:spcPct val="0"/>
        </a:spcBef>
        <a:spcAft>
          <a:spcPct val="0"/>
        </a:spcAft>
        <a:defRPr sz="3600">
          <a:solidFill>
            <a:schemeClr val="tx1"/>
          </a:solidFill>
          <a:latin typeface="+mj-lt"/>
          <a:ea typeface="+mj-ea"/>
          <a:cs typeface="+mj-cs"/>
        </a:defRPr>
      </a:lvl1pPr>
      <a:lvl2pPr algn="l" rtl="0" eaLnBrk="0" fontAlgn="base" hangingPunct="0">
        <a:spcBef>
          <a:spcPct val="0"/>
        </a:spcBef>
        <a:spcAft>
          <a:spcPct val="0"/>
        </a:spcAft>
        <a:defRPr sz="3600">
          <a:solidFill>
            <a:schemeClr val="tx1"/>
          </a:solidFill>
          <a:latin typeface="Arial" charset="0"/>
        </a:defRPr>
      </a:lvl2pPr>
      <a:lvl3pPr algn="l" rtl="0" eaLnBrk="0" fontAlgn="base" hangingPunct="0">
        <a:spcBef>
          <a:spcPct val="0"/>
        </a:spcBef>
        <a:spcAft>
          <a:spcPct val="0"/>
        </a:spcAft>
        <a:defRPr sz="3600">
          <a:solidFill>
            <a:schemeClr val="tx1"/>
          </a:solidFill>
          <a:latin typeface="Arial" charset="0"/>
        </a:defRPr>
      </a:lvl3pPr>
      <a:lvl4pPr algn="l" rtl="0" eaLnBrk="0" fontAlgn="base" hangingPunct="0">
        <a:spcBef>
          <a:spcPct val="0"/>
        </a:spcBef>
        <a:spcAft>
          <a:spcPct val="0"/>
        </a:spcAft>
        <a:defRPr sz="3600">
          <a:solidFill>
            <a:schemeClr val="tx1"/>
          </a:solidFill>
          <a:latin typeface="Arial" charset="0"/>
        </a:defRPr>
      </a:lvl4pPr>
      <a:lvl5pPr algn="l" rtl="0" eaLnBrk="0" fontAlgn="base" hangingPunct="0">
        <a:spcBef>
          <a:spcPct val="0"/>
        </a:spcBef>
        <a:spcAft>
          <a:spcPct val="0"/>
        </a:spcAft>
        <a:defRPr sz="3600">
          <a:solidFill>
            <a:schemeClr val="tx1"/>
          </a:solidFill>
          <a:latin typeface="Arial" charset="0"/>
        </a:defRPr>
      </a:lvl5pPr>
      <a:lvl6pPr marL="457200" algn="l" rtl="0" fontAlgn="base">
        <a:spcBef>
          <a:spcPct val="0"/>
        </a:spcBef>
        <a:spcAft>
          <a:spcPct val="0"/>
        </a:spcAft>
        <a:defRPr sz="3600">
          <a:solidFill>
            <a:schemeClr val="tx1"/>
          </a:solidFill>
          <a:latin typeface="Arial" charset="0"/>
        </a:defRPr>
      </a:lvl6pPr>
      <a:lvl7pPr marL="914400" algn="l" rtl="0" fontAlgn="base">
        <a:spcBef>
          <a:spcPct val="0"/>
        </a:spcBef>
        <a:spcAft>
          <a:spcPct val="0"/>
        </a:spcAft>
        <a:defRPr sz="3600">
          <a:solidFill>
            <a:schemeClr val="tx1"/>
          </a:solidFill>
          <a:latin typeface="Arial" charset="0"/>
        </a:defRPr>
      </a:lvl7pPr>
      <a:lvl8pPr marL="1371600" algn="l" rtl="0" fontAlgn="base">
        <a:spcBef>
          <a:spcPct val="0"/>
        </a:spcBef>
        <a:spcAft>
          <a:spcPct val="0"/>
        </a:spcAft>
        <a:defRPr sz="3600">
          <a:solidFill>
            <a:schemeClr val="tx1"/>
          </a:solidFill>
          <a:latin typeface="Arial" charset="0"/>
        </a:defRPr>
      </a:lvl8pPr>
      <a:lvl9pPr marL="1828800" algn="l" rtl="0" fontAlgn="base">
        <a:spcBef>
          <a:spcPct val="0"/>
        </a:spcBef>
        <a:spcAft>
          <a:spcPct val="0"/>
        </a:spcAft>
        <a:defRPr sz="3600">
          <a:solidFill>
            <a:schemeClr val="tx1"/>
          </a:solidFill>
          <a:latin typeface="Arial" charset="0"/>
        </a:defRPr>
      </a:lvl9pPr>
    </p:titleStyle>
    <p:bodyStyle>
      <a:lvl1pPr marL="342900" indent="-342900" algn="l" rtl="0" eaLnBrk="0" fontAlgn="base" hangingPunct="0">
        <a:spcBef>
          <a:spcPct val="20000"/>
        </a:spcBef>
        <a:spcAft>
          <a:spcPct val="0"/>
        </a:spcAft>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Refs/DaoDucIT/Hai%20n&#259;m%20l&#7847;n%20theo%20do&#768;ng%20'ti&#234;&#768;n%20b&#226;&#777;n'%20200%20tri&#234;&#803;u%20USD%20-%20VnExpress.htm" TargetMode="External"/><Relationship Id="rId2" Type="http://schemas.openxmlformats.org/officeDocument/2006/relationships/hyperlink" Target="Refs/DaoDucIT/B&#7855;t%209%20Hacker%20Vi&#7879;t%20Nam%20chi&#7871;m%20&#273;o&#7841;t%20ti&#7873;n%20t&#7881;%20t&#7915;%20n&#432;&#7899;c%20ngo&#224;i%20%20%20Congnghe.5giay.vn.htm" TargetMode="External"/><Relationship Id="rId1" Type="http://schemas.openxmlformats.org/officeDocument/2006/relationships/slideLayout" Target="../slideLayouts/slideLayout2.xml"/><Relationship Id="rId4" Type="http://schemas.openxmlformats.org/officeDocument/2006/relationships/hyperlink" Target="Refs/DaoDucIT/&#8216;Tr&#249;m%20hacker&#8217;%20l&#224;%20sinh%20vi&#234;n%20l&#7899;p%20k&#7929;%20s&#432;%20t&#224;i%20n&#259;ng%20-%20Ph&#225;p%20lu&#7853;t%20-%20Zing.vn.htm"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youtube.com/watch?v=NailoJ8Ht9U" TargetMode="External"/><Relationship Id="rId2" Type="http://schemas.openxmlformats.org/officeDocument/2006/relationships/hyperlink" Target="Refs/DaoDucIT/&#8220;Vua&#8221;%20&#273;&#7841;o%20v&#259;n%20%20%20B&#225;o%20Ng&#432;&#7901;i%20Lao%20&#272;&#7897;ng%20Online.htm"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ext Box 3"/>
          <p:cNvSpPr txBox="1">
            <a:spLocks noChangeArrowheads="1"/>
          </p:cNvSpPr>
          <p:nvPr/>
        </p:nvSpPr>
        <p:spPr bwMode="auto">
          <a:xfrm>
            <a:off x="1295400" y="1295400"/>
            <a:ext cx="7391400" cy="2400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a:spAutoFit/>
          </a:bodyPr>
          <a:lstStyle>
            <a:lvl1pPr eaLnBrk="0" hangingPunct="0">
              <a:defRPr sz="2400" baseline="-25000">
                <a:solidFill>
                  <a:schemeClr val="tx1"/>
                </a:solidFill>
                <a:latin typeface="Times New Roman" pitchFamily="18" charset="0"/>
                <a:cs typeface="Arial" charset="0"/>
              </a:defRPr>
            </a:lvl1pPr>
            <a:lvl2pPr marL="742950" indent="-285750" eaLnBrk="0" hangingPunct="0">
              <a:defRPr sz="2400" baseline="-25000">
                <a:solidFill>
                  <a:schemeClr val="tx1"/>
                </a:solidFill>
                <a:latin typeface="Times New Roman" pitchFamily="18" charset="0"/>
                <a:cs typeface="Arial" charset="0"/>
              </a:defRPr>
            </a:lvl2pPr>
            <a:lvl3pPr marL="1143000" indent="-228600" eaLnBrk="0" hangingPunct="0">
              <a:defRPr sz="2400" baseline="-25000">
                <a:solidFill>
                  <a:schemeClr val="tx1"/>
                </a:solidFill>
                <a:latin typeface="Times New Roman" pitchFamily="18" charset="0"/>
                <a:cs typeface="Arial" charset="0"/>
              </a:defRPr>
            </a:lvl3pPr>
            <a:lvl4pPr marL="1600200" indent="-228600" eaLnBrk="0" hangingPunct="0">
              <a:defRPr sz="2400" baseline="-25000">
                <a:solidFill>
                  <a:schemeClr val="tx1"/>
                </a:solidFill>
                <a:latin typeface="Times New Roman" pitchFamily="18" charset="0"/>
                <a:cs typeface="Arial" charset="0"/>
              </a:defRPr>
            </a:lvl4pPr>
            <a:lvl5pPr marL="2057400" indent="-228600" eaLnBrk="0" hangingPunct="0">
              <a:defRPr sz="2400" baseline="-25000">
                <a:solidFill>
                  <a:schemeClr val="tx1"/>
                </a:solidFill>
                <a:latin typeface="Times New Roman" pitchFamily="18" charset="0"/>
                <a:cs typeface="Arial" charset="0"/>
              </a:defRPr>
            </a:lvl5pPr>
            <a:lvl6pPr marL="2514600" indent="-228600" eaLnBrk="0" fontAlgn="base" hangingPunct="0">
              <a:spcBef>
                <a:spcPct val="0"/>
              </a:spcBef>
              <a:spcAft>
                <a:spcPct val="0"/>
              </a:spcAft>
              <a:defRPr sz="2400" baseline="-25000">
                <a:solidFill>
                  <a:schemeClr val="tx1"/>
                </a:solidFill>
                <a:latin typeface="Times New Roman" pitchFamily="18" charset="0"/>
                <a:cs typeface="Arial" charset="0"/>
              </a:defRPr>
            </a:lvl6pPr>
            <a:lvl7pPr marL="2971800" indent="-228600" eaLnBrk="0" fontAlgn="base" hangingPunct="0">
              <a:spcBef>
                <a:spcPct val="0"/>
              </a:spcBef>
              <a:spcAft>
                <a:spcPct val="0"/>
              </a:spcAft>
              <a:defRPr sz="2400" baseline="-25000">
                <a:solidFill>
                  <a:schemeClr val="tx1"/>
                </a:solidFill>
                <a:latin typeface="Times New Roman" pitchFamily="18" charset="0"/>
                <a:cs typeface="Arial" charset="0"/>
              </a:defRPr>
            </a:lvl7pPr>
            <a:lvl8pPr marL="3429000" indent="-228600" eaLnBrk="0" fontAlgn="base" hangingPunct="0">
              <a:spcBef>
                <a:spcPct val="0"/>
              </a:spcBef>
              <a:spcAft>
                <a:spcPct val="0"/>
              </a:spcAft>
              <a:defRPr sz="2400" baseline="-25000">
                <a:solidFill>
                  <a:schemeClr val="tx1"/>
                </a:solidFill>
                <a:latin typeface="Times New Roman" pitchFamily="18" charset="0"/>
                <a:cs typeface="Arial" charset="0"/>
              </a:defRPr>
            </a:lvl8pPr>
            <a:lvl9pPr marL="3886200" indent="-228600" eaLnBrk="0" fontAlgn="base" hangingPunct="0">
              <a:spcBef>
                <a:spcPct val="0"/>
              </a:spcBef>
              <a:spcAft>
                <a:spcPct val="0"/>
              </a:spcAft>
              <a:defRPr sz="2400" baseline="-25000">
                <a:solidFill>
                  <a:schemeClr val="tx1"/>
                </a:solidFill>
                <a:latin typeface="Times New Roman" pitchFamily="18" charset="0"/>
                <a:cs typeface="Arial" charset="0"/>
              </a:defRPr>
            </a:lvl9pPr>
          </a:lstStyle>
          <a:p>
            <a:pPr algn="ctr" eaLnBrk="1" hangingPunct="1">
              <a:lnSpc>
                <a:spcPts val="3600"/>
              </a:lnSpc>
              <a:spcBef>
                <a:spcPts val="1800"/>
              </a:spcBef>
              <a:spcAft>
                <a:spcPts val="1800"/>
              </a:spcAft>
            </a:pPr>
            <a:r>
              <a:rPr lang="en-US" altLang="en-US" sz="4800" baseline="0">
                <a:solidFill>
                  <a:srgbClr val="3333CC"/>
                </a:solidFill>
                <a:latin typeface="Arial" charset="0"/>
              </a:rPr>
              <a:t>Bài </a:t>
            </a:r>
            <a:r>
              <a:rPr lang="en-US" altLang="en-US" sz="4800" baseline="0" smtClean="0">
                <a:solidFill>
                  <a:srgbClr val="3333CC"/>
                </a:solidFill>
                <a:latin typeface="Arial" charset="0"/>
              </a:rPr>
              <a:t>3:</a:t>
            </a:r>
            <a:endParaRPr lang="en-US" altLang="en-US" sz="4800" baseline="0">
              <a:solidFill>
                <a:srgbClr val="3333CC"/>
              </a:solidFill>
              <a:latin typeface="Arial" charset="0"/>
            </a:endParaRPr>
          </a:p>
          <a:p>
            <a:pPr algn="ctr" eaLnBrk="1" hangingPunct="1">
              <a:lnSpc>
                <a:spcPts val="3600"/>
              </a:lnSpc>
              <a:spcBef>
                <a:spcPts val="1800"/>
              </a:spcBef>
              <a:spcAft>
                <a:spcPts val="1800"/>
              </a:spcAft>
            </a:pPr>
            <a:r>
              <a:rPr lang="en-US" altLang="en-US" sz="4800" baseline="0">
                <a:solidFill>
                  <a:srgbClr val="3333CC"/>
                </a:solidFill>
                <a:latin typeface="Arial" charset="0"/>
              </a:rPr>
              <a:t>Chức năng, nhiệm vụ,</a:t>
            </a:r>
          </a:p>
          <a:p>
            <a:pPr lvl="1" algn="ctr" eaLnBrk="1" hangingPunct="1">
              <a:lnSpc>
                <a:spcPts val="3600"/>
              </a:lnSpc>
              <a:spcBef>
                <a:spcPts val="1800"/>
              </a:spcBef>
              <a:spcAft>
                <a:spcPts val="1800"/>
              </a:spcAft>
            </a:pPr>
            <a:r>
              <a:rPr lang="en-US" altLang="en-US" sz="4800" baseline="0">
                <a:solidFill>
                  <a:srgbClr val="3333CC"/>
                </a:solidFill>
                <a:latin typeface="Arial" charset="0"/>
              </a:rPr>
              <a:t>đạo đức của Kỹ sư </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ext Box 3"/>
          <p:cNvSpPr txBox="1">
            <a:spLocks noChangeArrowheads="1"/>
          </p:cNvSpPr>
          <p:nvPr/>
        </p:nvSpPr>
        <p:spPr bwMode="auto">
          <a:xfrm>
            <a:off x="1295400" y="1503363"/>
            <a:ext cx="7391400" cy="554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a:spAutoFit/>
          </a:bodyPr>
          <a:lstStyle>
            <a:lvl1pPr marL="342900" indent="-342900" eaLnBrk="0" hangingPunct="0">
              <a:defRPr sz="2400" baseline="-25000">
                <a:solidFill>
                  <a:schemeClr val="tx1"/>
                </a:solidFill>
                <a:latin typeface="Times New Roman" pitchFamily="18" charset="0"/>
                <a:cs typeface="Arial" charset="0"/>
              </a:defRPr>
            </a:lvl1pPr>
            <a:lvl2pPr marL="742950" indent="-285750" eaLnBrk="0" hangingPunct="0">
              <a:defRPr sz="2400" baseline="-25000">
                <a:solidFill>
                  <a:schemeClr val="tx1"/>
                </a:solidFill>
                <a:latin typeface="Times New Roman" pitchFamily="18" charset="0"/>
                <a:cs typeface="Arial" charset="0"/>
              </a:defRPr>
            </a:lvl2pPr>
            <a:lvl3pPr marL="1143000" indent="-228600" eaLnBrk="0" hangingPunct="0">
              <a:defRPr sz="2400" baseline="-25000">
                <a:solidFill>
                  <a:schemeClr val="tx1"/>
                </a:solidFill>
                <a:latin typeface="Times New Roman" pitchFamily="18" charset="0"/>
                <a:cs typeface="Arial" charset="0"/>
              </a:defRPr>
            </a:lvl3pPr>
            <a:lvl4pPr marL="1600200" indent="-228600" eaLnBrk="0" hangingPunct="0">
              <a:defRPr sz="2400" baseline="-25000">
                <a:solidFill>
                  <a:schemeClr val="tx1"/>
                </a:solidFill>
                <a:latin typeface="Times New Roman" pitchFamily="18" charset="0"/>
                <a:cs typeface="Arial" charset="0"/>
              </a:defRPr>
            </a:lvl4pPr>
            <a:lvl5pPr marL="2057400" indent="-228600" eaLnBrk="0" hangingPunct="0">
              <a:defRPr sz="2400" baseline="-25000">
                <a:solidFill>
                  <a:schemeClr val="tx1"/>
                </a:solidFill>
                <a:latin typeface="Times New Roman" pitchFamily="18" charset="0"/>
                <a:cs typeface="Arial" charset="0"/>
              </a:defRPr>
            </a:lvl5pPr>
            <a:lvl6pPr marL="2514600" indent="-228600" eaLnBrk="0" fontAlgn="base" hangingPunct="0">
              <a:spcBef>
                <a:spcPct val="0"/>
              </a:spcBef>
              <a:spcAft>
                <a:spcPct val="0"/>
              </a:spcAft>
              <a:defRPr sz="2400" baseline="-25000">
                <a:solidFill>
                  <a:schemeClr val="tx1"/>
                </a:solidFill>
                <a:latin typeface="Times New Roman" pitchFamily="18" charset="0"/>
                <a:cs typeface="Arial" charset="0"/>
              </a:defRPr>
            </a:lvl6pPr>
            <a:lvl7pPr marL="2971800" indent="-228600" eaLnBrk="0" fontAlgn="base" hangingPunct="0">
              <a:spcBef>
                <a:spcPct val="0"/>
              </a:spcBef>
              <a:spcAft>
                <a:spcPct val="0"/>
              </a:spcAft>
              <a:defRPr sz="2400" baseline="-25000">
                <a:solidFill>
                  <a:schemeClr val="tx1"/>
                </a:solidFill>
                <a:latin typeface="Times New Roman" pitchFamily="18" charset="0"/>
                <a:cs typeface="Arial" charset="0"/>
              </a:defRPr>
            </a:lvl7pPr>
            <a:lvl8pPr marL="3429000" indent="-228600" eaLnBrk="0" fontAlgn="base" hangingPunct="0">
              <a:spcBef>
                <a:spcPct val="0"/>
              </a:spcBef>
              <a:spcAft>
                <a:spcPct val="0"/>
              </a:spcAft>
              <a:defRPr sz="2400" baseline="-25000">
                <a:solidFill>
                  <a:schemeClr val="tx1"/>
                </a:solidFill>
                <a:latin typeface="Times New Roman" pitchFamily="18" charset="0"/>
                <a:cs typeface="Arial" charset="0"/>
              </a:defRPr>
            </a:lvl8pPr>
            <a:lvl9pPr marL="3886200" indent="-228600" eaLnBrk="0" fontAlgn="base" hangingPunct="0">
              <a:spcBef>
                <a:spcPct val="0"/>
              </a:spcBef>
              <a:spcAft>
                <a:spcPct val="0"/>
              </a:spcAft>
              <a:defRPr sz="2400" baseline="-25000">
                <a:solidFill>
                  <a:schemeClr val="tx1"/>
                </a:solidFill>
                <a:latin typeface="Times New Roman" pitchFamily="18" charset="0"/>
                <a:cs typeface="Arial" charset="0"/>
              </a:defRPr>
            </a:lvl9pPr>
          </a:lstStyle>
          <a:p>
            <a:pPr lvl="1" algn="ctr" eaLnBrk="1" hangingPunct="1">
              <a:lnSpc>
                <a:spcPts val="3600"/>
              </a:lnSpc>
              <a:spcBef>
                <a:spcPts val="1800"/>
              </a:spcBef>
              <a:spcAft>
                <a:spcPts val="1800"/>
              </a:spcAft>
            </a:pPr>
            <a:r>
              <a:rPr lang="en-US" altLang="en-US" sz="4800" baseline="0">
                <a:solidFill>
                  <a:srgbClr val="3333CC"/>
                </a:solidFill>
                <a:latin typeface="Arial" charset="0"/>
              </a:rPr>
              <a:t>Đạo đức của Kỹ sư </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Slide Number Placeholder 3"/>
          <p:cNvSpPr>
            <a:spLocks noGrp="1"/>
          </p:cNvSpPr>
          <p:nvPr>
            <p:ph type="sldNum" sz="quarter" idx="4294967295"/>
          </p:nvPr>
        </p:nvSpPr>
        <p:spPr>
          <a:xfrm>
            <a:off x="9245600" y="6400800"/>
            <a:ext cx="660400" cy="2286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000">
                <a:solidFill>
                  <a:schemeClr val="tx1"/>
                </a:solidFill>
                <a:latin typeface="Arial" charset="0"/>
                <a:cs typeface="Arial" charset="0"/>
              </a:defRPr>
            </a:lvl1pPr>
            <a:lvl2pPr marL="742950" indent="-285750" eaLnBrk="0" hangingPunct="0">
              <a:defRPr sz="2000">
                <a:solidFill>
                  <a:schemeClr val="tx1"/>
                </a:solidFill>
                <a:latin typeface="Arial" charset="0"/>
                <a:cs typeface="Arial" charset="0"/>
              </a:defRPr>
            </a:lvl2pPr>
            <a:lvl3pPr marL="1143000" indent="-228600" eaLnBrk="0" hangingPunct="0">
              <a:defRPr sz="2000">
                <a:solidFill>
                  <a:schemeClr val="tx1"/>
                </a:solidFill>
                <a:latin typeface="Arial" charset="0"/>
                <a:cs typeface="Arial" charset="0"/>
              </a:defRPr>
            </a:lvl3pPr>
            <a:lvl4pPr marL="1600200" indent="-228600" eaLnBrk="0" hangingPunct="0">
              <a:defRPr sz="2000">
                <a:solidFill>
                  <a:schemeClr val="tx1"/>
                </a:solidFill>
                <a:latin typeface="Arial" charset="0"/>
                <a:cs typeface="Arial" charset="0"/>
              </a:defRPr>
            </a:lvl4pPr>
            <a:lvl5pPr marL="2057400" indent="-228600" eaLnBrk="0" hangingPunct="0">
              <a:defRPr sz="2000">
                <a:solidFill>
                  <a:schemeClr val="tx1"/>
                </a:solidFill>
                <a:latin typeface="Arial" charset="0"/>
                <a:cs typeface="Arial" charset="0"/>
              </a:defRPr>
            </a:lvl5pPr>
            <a:lvl6pPr marL="2514600" indent="-228600" eaLnBrk="0" fontAlgn="base" hangingPunct="0">
              <a:spcBef>
                <a:spcPct val="0"/>
              </a:spcBef>
              <a:spcAft>
                <a:spcPct val="0"/>
              </a:spcAft>
              <a:defRPr sz="2000">
                <a:solidFill>
                  <a:schemeClr val="tx1"/>
                </a:solidFill>
                <a:latin typeface="Arial" charset="0"/>
                <a:cs typeface="Arial" charset="0"/>
              </a:defRPr>
            </a:lvl6pPr>
            <a:lvl7pPr marL="2971800" indent="-228600" eaLnBrk="0" fontAlgn="base" hangingPunct="0">
              <a:spcBef>
                <a:spcPct val="0"/>
              </a:spcBef>
              <a:spcAft>
                <a:spcPct val="0"/>
              </a:spcAft>
              <a:defRPr sz="2000">
                <a:solidFill>
                  <a:schemeClr val="tx1"/>
                </a:solidFill>
                <a:latin typeface="Arial" charset="0"/>
                <a:cs typeface="Arial" charset="0"/>
              </a:defRPr>
            </a:lvl7pPr>
            <a:lvl8pPr marL="3429000" indent="-228600" eaLnBrk="0" fontAlgn="base" hangingPunct="0">
              <a:spcBef>
                <a:spcPct val="0"/>
              </a:spcBef>
              <a:spcAft>
                <a:spcPct val="0"/>
              </a:spcAft>
              <a:defRPr sz="2000">
                <a:solidFill>
                  <a:schemeClr val="tx1"/>
                </a:solidFill>
                <a:latin typeface="Arial" charset="0"/>
                <a:cs typeface="Arial" charset="0"/>
              </a:defRPr>
            </a:lvl8pPr>
            <a:lvl9pPr marL="3886200" indent="-228600" eaLnBrk="0" fontAlgn="base" hangingPunct="0">
              <a:spcBef>
                <a:spcPct val="0"/>
              </a:spcBef>
              <a:spcAft>
                <a:spcPct val="0"/>
              </a:spcAft>
              <a:defRPr sz="2000">
                <a:solidFill>
                  <a:schemeClr val="tx1"/>
                </a:solidFill>
                <a:latin typeface="Arial" charset="0"/>
                <a:cs typeface="Arial" charset="0"/>
              </a:defRPr>
            </a:lvl9pPr>
          </a:lstStyle>
          <a:p>
            <a:pPr eaLnBrk="1"/>
            <a:fld id="{AA43B201-7F30-4F45-80D8-109056FCBF2E}" type="slidenum">
              <a:rPr lang="en-US" altLang="en-US" sz="1000">
                <a:solidFill>
                  <a:srgbClr val="FFFFFF"/>
                </a:solidFill>
              </a:rPr>
              <a:pPr eaLnBrk="1"/>
              <a:t>11</a:t>
            </a:fld>
            <a:endParaRPr lang="en-US" altLang="en-US" sz="1000">
              <a:solidFill>
                <a:srgbClr val="FFFFFF"/>
              </a:solidFill>
            </a:endParaRPr>
          </a:p>
        </p:txBody>
      </p:sp>
      <p:sp>
        <p:nvSpPr>
          <p:cNvPr id="579586" name="Rectangle 2"/>
          <p:cNvSpPr>
            <a:spLocks noGrp="1" noChangeArrowheads="1"/>
          </p:cNvSpPr>
          <p:nvPr>
            <p:ph type="title"/>
          </p:nvPr>
        </p:nvSpPr>
        <p:spPr>
          <a:xfrm>
            <a:off x="1270927" y="152400"/>
            <a:ext cx="8420100" cy="1219200"/>
          </a:xfrm>
        </p:spPr>
        <p:txBody>
          <a:bodyPr/>
          <a:lstStyle/>
          <a:p>
            <a:pPr>
              <a:defRPr/>
            </a:pPr>
            <a:r>
              <a:rPr lang="en-US"/>
              <a:t>Nghĩa vụ của người kỹ sư với xã hội</a:t>
            </a:r>
          </a:p>
        </p:txBody>
      </p:sp>
      <p:sp>
        <p:nvSpPr>
          <p:cNvPr id="13316" name="Rectangle 3"/>
          <p:cNvSpPr>
            <a:spLocks noGrp="1" noChangeArrowheads="1"/>
          </p:cNvSpPr>
          <p:nvPr>
            <p:ph type="body" idx="1"/>
          </p:nvPr>
        </p:nvSpPr>
        <p:spPr>
          <a:xfrm>
            <a:off x="1270927" y="1447800"/>
            <a:ext cx="8420100" cy="5181600"/>
          </a:xfrm>
        </p:spPr>
        <p:txBody>
          <a:bodyPr/>
          <a:lstStyle/>
          <a:p>
            <a:r>
              <a:rPr lang="en-US" altLang="en-US" sz="2000" smtClean="0"/>
              <a:t>Phục vụ phúc lợi công cộng; bảo vệ cuộc sống</a:t>
            </a:r>
          </a:p>
          <a:p>
            <a:r>
              <a:rPr lang="en-US" altLang="en-US" sz="2000" smtClean="0"/>
              <a:t>Phải thông báo người chủ nếu sự quyết định của họ liên quan tới sức khỏe và sự an toàn vượt quá khuôn khổ</a:t>
            </a:r>
          </a:p>
          <a:p>
            <a:r>
              <a:rPr lang="en-US" altLang="en-US" sz="2000" smtClean="0"/>
              <a:t>Khách quan và chân thật; gìn giữ những quan điểm với các kiến thức/ tài liệu</a:t>
            </a:r>
          </a:p>
          <a:p>
            <a:r>
              <a:rPr lang="en-US" altLang="en-US" sz="2000" smtClean="0"/>
              <a:t>Biểu thị quan điểm chuyên nghiệp một cách không vụ lợi và không mang tính phe phái</a:t>
            </a:r>
          </a:p>
          <a:p>
            <a:r>
              <a:rPr lang="en-US" altLang="en-US" sz="2000" smtClean="0"/>
              <a:t>Tránh tất cả những công việc gian lận hay bất hợp pháp</a:t>
            </a:r>
          </a:p>
          <a:p>
            <a:r>
              <a:rPr lang="en-US" altLang="en-US" sz="2000" smtClean="0"/>
              <a:t>Giúp đỡ chính quyền đối với sự xâm phạm quy tắc</a:t>
            </a:r>
          </a:p>
        </p:txBody>
      </p:sp>
    </p:spTree>
    <p:extLst>
      <p:ext uri="{BB962C8B-B14F-4D97-AF65-F5344CB8AC3E}">
        <p14:creationId xmlns:p14="http://schemas.microsoft.com/office/powerpoint/2010/main" val="11121575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AutoShape 2"/>
          <p:cNvSpPr>
            <a:spLocks noGrp="1" noChangeArrowheads="1"/>
          </p:cNvSpPr>
          <p:nvPr>
            <p:ph type="title"/>
          </p:nvPr>
        </p:nvSpPr>
        <p:spPr/>
        <p:txBody>
          <a:bodyPr/>
          <a:lstStyle/>
          <a:p>
            <a:pPr algn="ctr"/>
            <a:r>
              <a:rPr lang="en-US" altLang="en-US" smtClean="0"/>
              <a:t>SỞ HỮU TRÍ TUỆ</a:t>
            </a:r>
          </a:p>
        </p:txBody>
      </p:sp>
      <p:sp>
        <p:nvSpPr>
          <p:cNvPr id="13315" name="Rectangle 3"/>
          <p:cNvSpPr>
            <a:spLocks noGrp="1" noChangeArrowheads="1"/>
          </p:cNvSpPr>
          <p:nvPr>
            <p:ph type="body" idx="1"/>
          </p:nvPr>
        </p:nvSpPr>
        <p:spPr/>
        <p:txBody>
          <a:bodyPr/>
          <a:lstStyle/>
          <a:p>
            <a:pPr marL="457200" indent="-457200">
              <a:buFontTx/>
              <a:buChar char="•"/>
            </a:pPr>
            <a:r>
              <a:rPr lang="en-US" altLang="en-US" smtClean="0"/>
              <a:t>Bản quyền phần mềm: quyền tác giả, quyền sở hữu (quyền thương mại), quyền sử dụng</a:t>
            </a:r>
          </a:p>
          <a:p>
            <a:pPr marL="457200" indent="-457200">
              <a:buFontTx/>
              <a:buChar char="•"/>
            </a:pPr>
            <a:r>
              <a:rPr lang="en-US" altLang="en-US" smtClean="0"/>
              <a:t>Việt Nam đã tham gia công ước Bern về sở hữu trí tuệ</a:t>
            </a:r>
          </a:p>
          <a:p>
            <a:pPr marL="457200" indent="-457200">
              <a:buFontTx/>
              <a:buChar char="•"/>
            </a:pPr>
            <a:r>
              <a:rPr lang="en-US" altLang="en-US" smtClean="0"/>
              <a:t>Việc tôn trọng bản quyền phần mềm góp phần phát triển ngành công nghiệp phần mềm</a:t>
            </a:r>
          </a:p>
          <a:p>
            <a:pPr marL="457200" indent="-457200">
              <a:buFontTx/>
              <a:buChar char="•"/>
            </a:pPr>
            <a:endParaRPr lang="en-US" altLang="en-US" smtClean="0"/>
          </a:p>
        </p:txBody>
      </p:sp>
    </p:spTree>
  </p:cSld>
  <p:clrMapOvr>
    <a:masterClrMapping/>
  </p:clrMapOvr>
  <p:transition spd="slow"/>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AutoShape 2"/>
          <p:cNvSpPr>
            <a:spLocks noGrp="1" noChangeArrowheads="1"/>
          </p:cNvSpPr>
          <p:nvPr>
            <p:ph type="title"/>
          </p:nvPr>
        </p:nvSpPr>
        <p:spPr>
          <a:xfrm>
            <a:off x="0" y="0"/>
            <a:ext cx="9658350" cy="992188"/>
          </a:xfrm>
        </p:spPr>
        <p:txBody>
          <a:bodyPr/>
          <a:lstStyle/>
          <a:p>
            <a:pPr algn="ctr"/>
            <a:r>
              <a:rPr lang="en-US" altLang="en-US" sz="3200" smtClean="0"/>
              <a:t>MỘT SỐ HOẠT ĐỘNG CNTT CÓ MỤC ĐÍCH XẤU</a:t>
            </a:r>
          </a:p>
        </p:txBody>
      </p:sp>
      <p:sp>
        <p:nvSpPr>
          <p:cNvPr id="14339" name="Rectangle 3"/>
          <p:cNvSpPr>
            <a:spLocks noGrp="1" noChangeArrowheads="1"/>
          </p:cNvSpPr>
          <p:nvPr>
            <p:ph type="body" idx="1"/>
          </p:nvPr>
        </p:nvSpPr>
        <p:spPr>
          <a:xfrm>
            <a:off x="0" y="1219200"/>
            <a:ext cx="9906000" cy="4648200"/>
          </a:xfrm>
        </p:spPr>
        <p:txBody>
          <a:bodyPr/>
          <a:lstStyle/>
          <a:p>
            <a:pPr marL="457200" indent="-457200">
              <a:lnSpc>
                <a:spcPct val="90000"/>
              </a:lnSpc>
              <a:buFontTx/>
              <a:buChar char="•"/>
            </a:pPr>
            <a:r>
              <a:rPr lang="en-US" altLang="en-US" smtClean="0"/>
              <a:t>Tấn công trực tiếp hoặc xâm phạm các hệ thống thông tin như t</a:t>
            </a:r>
            <a:r>
              <a:rPr lang="vi-VN" altLang="en-US" smtClean="0"/>
              <a:t>ạo ra và phát tán vi</a:t>
            </a:r>
            <a:r>
              <a:rPr lang="en-US" altLang="en-US" smtClean="0"/>
              <a:t>rus.</a:t>
            </a:r>
          </a:p>
          <a:p>
            <a:pPr marL="457200" indent="-457200">
              <a:lnSpc>
                <a:spcPct val="90000"/>
              </a:lnSpc>
              <a:buFontTx/>
              <a:buChar char="•"/>
            </a:pPr>
            <a:r>
              <a:rPr lang="en-US" altLang="en-US" smtClean="0"/>
              <a:t>Vi phạm bản quyền phần mềm và nội dung thông tin</a:t>
            </a:r>
          </a:p>
          <a:p>
            <a:pPr marL="457200" indent="-457200">
              <a:lnSpc>
                <a:spcPct val="90000"/>
              </a:lnSpc>
              <a:buFontTx/>
              <a:buChar char="•"/>
            </a:pPr>
            <a:r>
              <a:rPr lang="en-US" altLang="en-US" smtClean="0"/>
              <a:t>Lạm dụng mạng máy tính để phạm tội như lừa đảo tài chính qua mạng; s</a:t>
            </a:r>
            <a:r>
              <a:rPr lang="vi-VN" altLang="en-US" smtClean="0"/>
              <a:t>ử dụng Internet xúc phạm danh dự, nhân phẩm của người khá</a:t>
            </a:r>
            <a:r>
              <a:rPr lang="en-US" altLang="en-US" smtClean="0"/>
              <a:t>c</a:t>
            </a:r>
          </a:p>
          <a:p>
            <a:pPr marL="457200" indent="-457200">
              <a:lnSpc>
                <a:spcPct val="90000"/>
              </a:lnSpc>
              <a:buFontTx/>
              <a:buChar char="•"/>
            </a:pPr>
            <a:r>
              <a:rPr lang="en-US" altLang="en-US" smtClean="0"/>
              <a:t>Vi phạm tính riêng tư qua thư rác (Spamming)  và phần mềm quảng cáo (Adware) </a:t>
            </a:r>
            <a:endParaRPr lang="en-US" altLang="en-US" smtClean="0"/>
          </a:p>
          <a:p>
            <a:pPr marL="800100" lvl="2" indent="0">
              <a:lnSpc>
                <a:spcPct val="90000"/>
              </a:lnSpc>
            </a:pPr>
            <a:r>
              <a:rPr lang="vi-VN">
                <a:hlinkClick r:id="rId2" action="ppaction://hlinkfile"/>
              </a:rPr>
              <a:t>Bắt 9 Hacker Việt Nam chiếm đoạt tiền tỉ từ </a:t>
            </a:r>
            <a:r>
              <a:rPr lang="vi-VN">
                <a:hlinkClick r:id="rId2" action="ppaction://hlinkfile"/>
              </a:rPr>
              <a:t>nước </a:t>
            </a:r>
            <a:r>
              <a:rPr lang="vi-VN" smtClean="0">
                <a:hlinkClick r:id="rId2" action="ppaction://hlinkfile"/>
              </a:rPr>
              <a:t>ngoài</a:t>
            </a:r>
            <a:endParaRPr lang="en-US" smtClean="0"/>
          </a:p>
          <a:p>
            <a:pPr marL="800100" lvl="2" indent="0">
              <a:lnSpc>
                <a:spcPct val="90000"/>
              </a:lnSpc>
            </a:pPr>
            <a:r>
              <a:rPr lang="vi-VN">
                <a:hlinkClick r:id="rId3" action="ppaction://hlinkfile"/>
              </a:rPr>
              <a:t>Hai năm lần theo dòng 'tiền bẩn' 200 </a:t>
            </a:r>
            <a:r>
              <a:rPr lang="vi-VN">
                <a:hlinkClick r:id="rId3" action="ppaction://hlinkfile"/>
              </a:rPr>
              <a:t>triệu </a:t>
            </a:r>
            <a:r>
              <a:rPr lang="vi-VN" smtClean="0">
                <a:hlinkClick r:id="rId3" action="ppaction://hlinkfile"/>
              </a:rPr>
              <a:t>USD</a:t>
            </a:r>
            <a:endParaRPr lang="en-US" smtClean="0"/>
          </a:p>
          <a:p>
            <a:pPr marL="800100" lvl="2" indent="0">
              <a:lnSpc>
                <a:spcPct val="90000"/>
              </a:lnSpc>
            </a:pPr>
            <a:r>
              <a:rPr lang="vi-VN">
                <a:hlinkClick r:id="rId4" action="ppaction://hlinkfile"/>
              </a:rPr>
              <a:t>‘Trùm hacker’ là sinh viên lớp kỹ sư </a:t>
            </a:r>
            <a:r>
              <a:rPr lang="vi-VN">
                <a:hlinkClick r:id="rId4" action="ppaction://hlinkfile"/>
              </a:rPr>
              <a:t>tài </a:t>
            </a:r>
            <a:r>
              <a:rPr lang="vi-VN" smtClean="0">
                <a:hlinkClick r:id="rId4" action="ppaction://hlinkfile"/>
              </a:rPr>
              <a:t>năng</a:t>
            </a:r>
            <a:endParaRPr lang="vi-VN"/>
          </a:p>
          <a:p>
            <a:pPr marL="800100" lvl="2" indent="0">
              <a:lnSpc>
                <a:spcPct val="90000"/>
              </a:lnSpc>
            </a:pPr>
            <a:endParaRPr lang="vi-VN"/>
          </a:p>
          <a:p>
            <a:pPr marL="800100" lvl="2" indent="0">
              <a:lnSpc>
                <a:spcPct val="90000"/>
              </a:lnSpc>
            </a:pPr>
            <a:endParaRPr lang="vi-VN"/>
          </a:p>
          <a:p>
            <a:pPr marL="800100" lvl="2" indent="0">
              <a:lnSpc>
                <a:spcPct val="90000"/>
              </a:lnSpc>
            </a:pPr>
            <a:endParaRPr lang="en-US" altLang="en-US" smtClean="0"/>
          </a:p>
        </p:txBody>
      </p:sp>
    </p:spTree>
  </p:cSld>
  <p:clrMapOvr>
    <a:masterClrMapping/>
  </p:clrMapOvr>
  <p:transition spd="slow"/>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800"/>
              <a:t>MỘT SỐ HOẠT ĐỘNG CNTT CÓ MỤC ĐÍCH XẤU</a:t>
            </a:r>
            <a:endParaRPr lang="en-US" sz="2800"/>
          </a:p>
        </p:txBody>
      </p:sp>
      <p:sp>
        <p:nvSpPr>
          <p:cNvPr id="3" name="Content Placeholder 2"/>
          <p:cNvSpPr>
            <a:spLocks noGrp="1"/>
          </p:cNvSpPr>
          <p:nvPr>
            <p:ph idx="1"/>
          </p:nvPr>
        </p:nvSpPr>
        <p:spPr/>
        <p:txBody>
          <a:bodyPr/>
          <a:lstStyle/>
          <a:p>
            <a:r>
              <a:rPr lang="vi-VN"/>
              <a:t>Danh sách 10 quốc gia có lưu lượng tấn công mạng lớn nhất thế giới</a:t>
            </a:r>
            <a:endParaRPr lang="en-US"/>
          </a:p>
        </p:txBody>
      </p:sp>
      <p:pic>
        <p:nvPicPr>
          <p:cNvPr id="1026" name="Picture 2" descr="Danh sách 10 quốc gia có lưu lượng tấn công mạng lớn nhất thế giới"/>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2667000"/>
            <a:ext cx="5486400" cy="36460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34525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AutoShape 2"/>
          <p:cNvSpPr>
            <a:spLocks noGrp="1" noChangeArrowheads="1"/>
          </p:cNvSpPr>
          <p:nvPr>
            <p:ph type="title"/>
          </p:nvPr>
        </p:nvSpPr>
        <p:spPr>
          <a:xfrm>
            <a:off x="577850" y="0"/>
            <a:ext cx="9328150" cy="992188"/>
          </a:xfrm>
        </p:spPr>
        <p:txBody>
          <a:bodyPr/>
          <a:lstStyle/>
          <a:p>
            <a:pPr algn="ctr"/>
            <a:r>
              <a:rPr lang="en-US" altLang="en-US" smtClean="0"/>
              <a:t>VIRUS VÀ SÂU (WORM)</a:t>
            </a:r>
          </a:p>
        </p:txBody>
      </p:sp>
      <p:sp>
        <p:nvSpPr>
          <p:cNvPr id="15363" name="Rectangle 3"/>
          <p:cNvSpPr>
            <a:spLocks noGrp="1" noChangeArrowheads="1"/>
          </p:cNvSpPr>
          <p:nvPr>
            <p:ph type="body" idx="1"/>
          </p:nvPr>
        </p:nvSpPr>
        <p:spPr>
          <a:xfrm>
            <a:off x="17463" y="1066800"/>
            <a:ext cx="9736137" cy="4724400"/>
          </a:xfrm>
        </p:spPr>
        <p:txBody>
          <a:bodyPr/>
          <a:lstStyle/>
          <a:p>
            <a:pPr marL="457200" indent="-457200">
              <a:lnSpc>
                <a:spcPct val="80000"/>
              </a:lnSpc>
              <a:buFontTx/>
              <a:buChar char="•"/>
            </a:pPr>
            <a:r>
              <a:rPr lang="en-US" altLang="en-US" sz="2800" smtClean="0"/>
              <a:t>Virus là các đoạn mã chương trình có mục đích gây nhiễu, thậm chí phá hoại có các đặc tính sau:</a:t>
            </a:r>
          </a:p>
          <a:p>
            <a:pPr marL="806450" lvl="1">
              <a:lnSpc>
                <a:spcPct val="80000"/>
              </a:lnSpc>
            </a:pPr>
            <a:r>
              <a:rPr lang="en-US" altLang="en-US" sz="2400" smtClean="0"/>
              <a:t>Virus có khả năng lây lan, khi vào một máy nó chiếm quyền điều khiển của hệ điều hành để tự nhân bản nhằm lây lan từ máy này sang máy khác  </a:t>
            </a:r>
          </a:p>
          <a:p>
            <a:pPr marL="806450" lvl="1">
              <a:lnSpc>
                <a:spcPct val="80000"/>
              </a:lnSpc>
            </a:pPr>
            <a:r>
              <a:rPr lang="en-US" altLang="en-US" sz="2400" smtClean="0"/>
              <a:t>Phân biệt virus: phải có vật chủ là một file hay đoạn mã điều khiển của vùng boot của đĩa. Chính vì tính năng tương tự với virus sinh học này mà người ta gọi các chương trình có khả năng tự nhân bản phải nhờ vật chủ này là virus. </a:t>
            </a:r>
          </a:p>
          <a:p>
            <a:pPr marL="457200" indent="-457200">
              <a:lnSpc>
                <a:spcPct val="80000"/>
              </a:lnSpc>
              <a:buFontTx/>
              <a:buChar char="•"/>
            </a:pPr>
            <a:r>
              <a:rPr lang="en-US" altLang="en-US" sz="2800" smtClean="0"/>
              <a:t>Sâu là chương trình độc lập, không cần vật chủ. Sâu thực hiện lây lan thường theo đường mạng. Sâu không nhiễm vào file </a:t>
            </a:r>
          </a:p>
          <a:p>
            <a:pPr marL="457200" indent="-457200">
              <a:lnSpc>
                <a:spcPct val="80000"/>
              </a:lnSpc>
              <a:buFontTx/>
              <a:buChar char="•"/>
            </a:pPr>
            <a:r>
              <a:rPr lang="en-US" altLang="en-US" sz="2800" smtClean="0"/>
              <a:t>Tuy nhiên khi nói về virus nói chung người ta vẫn hàm ý nói cả virus và worm. </a:t>
            </a:r>
          </a:p>
        </p:txBody>
      </p:sp>
    </p:spTree>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AutoShape 2"/>
          <p:cNvSpPr>
            <a:spLocks noGrp="1" noChangeArrowheads="1"/>
          </p:cNvSpPr>
          <p:nvPr>
            <p:ph type="title"/>
          </p:nvPr>
        </p:nvSpPr>
        <p:spPr>
          <a:xfrm>
            <a:off x="381000" y="228600"/>
            <a:ext cx="9328150" cy="992188"/>
          </a:xfrm>
        </p:spPr>
        <p:txBody>
          <a:bodyPr/>
          <a:lstStyle/>
          <a:p>
            <a:pPr algn="ctr"/>
            <a:r>
              <a:rPr lang="en-US" altLang="en-US" smtClean="0"/>
              <a:t>CƠ CHẾ CỦA VIRUS FILE</a:t>
            </a:r>
          </a:p>
        </p:txBody>
      </p:sp>
      <p:sp>
        <p:nvSpPr>
          <p:cNvPr id="16387" name="Rectangle 3"/>
          <p:cNvSpPr>
            <a:spLocks noGrp="1" noChangeArrowheads="1"/>
          </p:cNvSpPr>
          <p:nvPr>
            <p:ph type="body" idx="1"/>
          </p:nvPr>
        </p:nvSpPr>
        <p:spPr>
          <a:xfrm>
            <a:off x="228600" y="1219200"/>
            <a:ext cx="9328150" cy="4953000"/>
          </a:xfrm>
        </p:spPr>
        <p:txBody>
          <a:bodyPr/>
          <a:lstStyle/>
          <a:p>
            <a:pPr marL="457200" indent="-457200">
              <a:buFontTx/>
              <a:buChar char="•"/>
            </a:pPr>
            <a:r>
              <a:rPr lang="en-US" altLang="en-US" sz="2800" smtClean="0"/>
              <a:t>Ký sinh vào một file chương trình. Khi  thi hành, chương trình này, đoạn mã virus sẽ chiếm một vùng bộ nhớ để sao mã của virus và sửa một số dịch vụ (một số ngắt, chủ yếu liên quan đến việc ghi fiel) của hệ điều hành. Khi đó máy tính đã bị nhiễm virus</a:t>
            </a:r>
          </a:p>
          <a:p>
            <a:pPr marL="457200" indent="-457200">
              <a:buFontTx/>
              <a:buChar char="•"/>
            </a:pPr>
            <a:r>
              <a:rPr lang="en-US" altLang="en-US" sz="2800" smtClean="0"/>
              <a:t>Sau khi đã máy đã nhiễm, nếu chạy một chương trình khác, các dịch vụ đã bị sửa đổi sẽ làm việc gắn đoạn mã của virus đã có trong bộ nhớ vào file chương trình chạy và ghi lại vào đĩa. Khi đó virus đã thực hiện được việc lây nhiễm.</a:t>
            </a:r>
          </a:p>
        </p:txBody>
      </p:sp>
    </p:spTree>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AutoShape 2"/>
          <p:cNvSpPr>
            <a:spLocks noGrp="1" noChangeArrowheads="1"/>
          </p:cNvSpPr>
          <p:nvPr>
            <p:ph type="title"/>
          </p:nvPr>
        </p:nvSpPr>
        <p:spPr>
          <a:xfrm>
            <a:off x="330200" y="0"/>
            <a:ext cx="9328150" cy="992188"/>
          </a:xfrm>
        </p:spPr>
        <p:txBody>
          <a:bodyPr/>
          <a:lstStyle/>
          <a:p>
            <a:pPr algn="ctr"/>
            <a:r>
              <a:rPr lang="en-US" altLang="en-US" smtClean="0"/>
              <a:t>VIRUS BOOT</a:t>
            </a:r>
          </a:p>
        </p:txBody>
      </p:sp>
      <p:sp>
        <p:nvSpPr>
          <p:cNvPr id="17411" name="Rectangle 3"/>
          <p:cNvSpPr>
            <a:spLocks noGrp="1" noChangeArrowheads="1"/>
          </p:cNvSpPr>
          <p:nvPr>
            <p:ph type="body" idx="1"/>
          </p:nvPr>
        </p:nvSpPr>
        <p:spPr>
          <a:xfrm>
            <a:off x="457200" y="990600"/>
            <a:ext cx="9220200" cy="4953000"/>
          </a:xfrm>
        </p:spPr>
        <p:txBody>
          <a:bodyPr/>
          <a:lstStyle/>
          <a:p>
            <a:pPr marL="457200" indent="-457200">
              <a:lnSpc>
                <a:spcPct val="90000"/>
              </a:lnSpc>
              <a:buFontTx/>
              <a:buChar char="•"/>
            </a:pPr>
            <a:r>
              <a:rPr lang="en-US" altLang="en-US" sz="2800" smtClean="0"/>
              <a:t>Boot là vùng đĩa ghi chương trình khởi động của hệ điều hành. Khi khới động máy, nhân khởi động của hệ điều hành trong ROM sẽ chạy trước, rồi tìm vùng boot để thi hành.Đến lượt mình boot sẽ tải các thành phần của hệ điều hành từ đĩa vào bộ nhớ.</a:t>
            </a:r>
          </a:p>
          <a:p>
            <a:pPr marL="457200" indent="-457200">
              <a:lnSpc>
                <a:spcPct val="90000"/>
              </a:lnSpc>
              <a:buFontTx/>
              <a:buChar char="•"/>
            </a:pPr>
            <a:r>
              <a:rPr lang="en-US" altLang="en-US" sz="2800" smtClean="0"/>
              <a:t>Virus boot gắn mã của mình vào vùng boot. Khi khởi động máy bằng một đĩa nhiễm virus, virus cũng chiếm một vùng bộ nhớ và sửa dịch vụ của hệ điều hành để khi đặt vào một đĩa khác, dịch vụ này sẽ gắn virus đang để trong bộ nhớ vào boot của đĩa mới và hoàn thành 1 chu kỳ lây lan.</a:t>
            </a:r>
          </a:p>
        </p:txBody>
      </p:sp>
    </p:spTree>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AutoShape 2"/>
          <p:cNvSpPr>
            <a:spLocks noGrp="1" noChangeArrowheads="1"/>
          </p:cNvSpPr>
          <p:nvPr>
            <p:ph type="title"/>
          </p:nvPr>
        </p:nvSpPr>
        <p:spPr/>
        <p:txBody>
          <a:bodyPr/>
          <a:lstStyle/>
          <a:p>
            <a:pPr algn="ctr"/>
            <a:r>
              <a:rPr lang="en-US" altLang="en-US" smtClean="0"/>
              <a:t>SÂU (WORM)</a:t>
            </a:r>
          </a:p>
        </p:txBody>
      </p:sp>
      <p:sp>
        <p:nvSpPr>
          <p:cNvPr id="18435" name="Rectangle 3"/>
          <p:cNvSpPr>
            <a:spLocks noGrp="1" noChangeArrowheads="1"/>
          </p:cNvSpPr>
          <p:nvPr>
            <p:ph type="body" idx="1"/>
          </p:nvPr>
        </p:nvSpPr>
        <p:spPr>
          <a:xfrm>
            <a:off x="69850" y="1295400"/>
            <a:ext cx="9759950" cy="4953000"/>
          </a:xfrm>
        </p:spPr>
        <p:txBody>
          <a:bodyPr/>
          <a:lstStyle/>
          <a:p>
            <a:pPr marL="457200" indent="-457200">
              <a:buFontTx/>
              <a:buChar char="•"/>
            </a:pPr>
            <a:r>
              <a:rPr lang="en-US" altLang="en-US" sz="2800" smtClean="0"/>
              <a:t>Sâu (worm) là chương trình hoàn chỉnh, không cần ký sinh vào boot hoặc file mà thông qua mạng (web hoặc mail) để nhân bản và phát tán. Vì sử dụng mạng nên tốc độ lây lan của sâu rất lớn</a:t>
            </a:r>
          </a:p>
          <a:p>
            <a:pPr marL="457200" indent="-457200">
              <a:buFontTx/>
              <a:buChar char="•"/>
            </a:pPr>
            <a:r>
              <a:rPr lang="en-US" altLang="en-US" sz="2800" smtClean="0"/>
              <a:t>Một số sâu phát tán qua email. Khi xâm nhập vào máy, nó tìm các địa chỉ email và tạo các thư điện tử gửi tới các địa chỉ đó có đính kèm các file là mã virus. Người nhận thư không biết mở file là bị nhiễm.</a:t>
            </a:r>
          </a:p>
          <a:p>
            <a:pPr marL="457200" indent="-457200">
              <a:buFontTx/>
              <a:buChar char="•"/>
            </a:pPr>
            <a:r>
              <a:rPr lang="en-US" altLang="en-US" sz="2800" smtClean="0"/>
              <a:t>Một số sâu được đặt trong các địa chỉ có thể download được dưới những lời giới thiệu có tính kích thích, để người dùng lấy về chạy thử và bị lây nhiễm</a:t>
            </a:r>
          </a:p>
        </p:txBody>
      </p:sp>
    </p:spTree>
  </p:cSld>
  <p:clrMapOvr>
    <a:masterClrMapping/>
  </p:clrMapOvr>
  <p:transition spd="slow"/>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AutoShape 2"/>
          <p:cNvSpPr>
            <a:spLocks noGrp="1" noChangeArrowheads="1"/>
          </p:cNvSpPr>
          <p:nvPr>
            <p:ph type="title"/>
          </p:nvPr>
        </p:nvSpPr>
        <p:spPr/>
        <p:txBody>
          <a:bodyPr/>
          <a:lstStyle/>
          <a:p>
            <a:pPr algn="ctr"/>
            <a:r>
              <a:rPr lang="en-US" altLang="en-US" sz="3200" smtClean="0"/>
              <a:t>TẤN CÔNG TỪ CHỐI DỊCH VỤ (DOS)</a:t>
            </a:r>
          </a:p>
        </p:txBody>
      </p:sp>
      <p:sp>
        <p:nvSpPr>
          <p:cNvPr id="19459" name="Rectangle 3"/>
          <p:cNvSpPr>
            <a:spLocks noGrp="1" noChangeArrowheads="1"/>
          </p:cNvSpPr>
          <p:nvPr>
            <p:ph type="body" idx="1"/>
          </p:nvPr>
        </p:nvSpPr>
        <p:spPr>
          <a:xfrm>
            <a:off x="330200" y="1600200"/>
            <a:ext cx="9347200" cy="4572000"/>
          </a:xfrm>
        </p:spPr>
        <p:txBody>
          <a:bodyPr/>
          <a:lstStyle/>
          <a:p>
            <a:pPr marL="457200" indent="-457200">
              <a:lnSpc>
                <a:spcPct val="90000"/>
              </a:lnSpc>
              <a:buFontTx/>
              <a:buChar char="•"/>
            </a:pPr>
            <a:r>
              <a:rPr lang="en-US" altLang="en-US" smtClean="0"/>
              <a:t>DOS (Denial of Service) là loại hình tấn công khiến hệ thống không thể đáp ứng được yêu cầu dịch vụ nữa. Có 2 hình thái tấn công chính :</a:t>
            </a:r>
          </a:p>
          <a:p>
            <a:pPr marL="857250" lvl="1" indent="-457200">
              <a:lnSpc>
                <a:spcPct val="90000"/>
              </a:lnSpc>
              <a:buFont typeface="Arial" charset="0"/>
              <a:buChar char="•"/>
            </a:pPr>
            <a:r>
              <a:rPr lang="en-US" altLang="en-US" smtClean="0"/>
              <a:t>Tiêu hao tài nguyên tính toán (như băng thông đường truyền, không gian đĩa, chiếm dụng thời gian CPU).</a:t>
            </a:r>
          </a:p>
          <a:p>
            <a:pPr marL="857250" lvl="1" indent="-457200">
              <a:lnSpc>
                <a:spcPct val="90000"/>
              </a:lnSpc>
              <a:buFont typeface="Arial" charset="0"/>
              <a:buChar char="•"/>
            </a:pPr>
            <a:r>
              <a:rPr lang="en-US" altLang="en-US" smtClean="0"/>
              <a:t>Phá vỡ thông tin cấu hình của hệ thống khiến hệ  thống từ chỗi dịch vụ (chẳng hạn làm sai lạc hệ thống DNS )</a:t>
            </a:r>
          </a:p>
        </p:txBody>
      </p:sp>
    </p:spTree>
  </p:cSld>
  <p:clrMapOvr>
    <a:masterClrMapping/>
  </p:clrMapOvr>
  <p:transition spd="slow"/>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algn="ctr" eaLnBrk="1" hangingPunct="1"/>
            <a:r>
              <a:rPr lang="en-US" altLang="en-US" sz="4400" smtClean="0"/>
              <a:t>Giới thiệu</a:t>
            </a:r>
          </a:p>
        </p:txBody>
      </p:sp>
      <p:sp>
        <p:nvSpPr>
          <p:cNvPr id="4099" name="Rectangle 3"/>
          <p:cNvSpPr>
            <a:spLocks noGrp="1" noChangeArrowheads="1"/>
          </p:cNvSpPr>
          <p:nvPr>
            <p:ph type="body" idx="1"/>
          </p:nvPr>
        </p:nvSpPr>
        <p:spPr/>
        <p:txBody>
          <a:bodyPr/>
          <a:lstStyle/>
          <a:p>
            <a:pPr eaLnBrk="1" hangingPunct="1">
              <a:lnSpc>
                <a:spcPct val="110000"/>
              </a:lnSpc>
              <a:buFontTx/>
              <a:buChar char="-"/>
            </a:pPr>
            <a:r>
              <a:rPr lang="en-US" altLang="zh-CN" sz="2800" smtClean="0">
                <a:ea typeface="宋体" pitchFamily="2" charset="-122"/>
              </a:rPr>
              <a:t>Kỹ sư là tầng lớp trí thức trong xã hội, có học vị và địa vị cao trong xã hội</a:t>
            </a:r>
          </a:p>
          <a:p>
            <a:pPr eaLnBrk="1" hangingPunct="1">
              <a:lnSpc>
                <a:spcPct val="110000"/>
              </a:lnSpc>
              <a:buFontTx/>
              <a:buChar char="-"/>
            </a:pPr>
            <a:r>
              <a:rPr lang="en-US" altLang="zh-CN" sz="2800" smtClean="0">
                <a:ea typeface="宋体" pitchFamily="2" charset="-122"/>
              </a:rPr>
              <a:t>Người kỹ sư có sự đóng góp lớn về trí tuệ và tài năng của mình cho cộng đồng xã hội làm cho xã hội phát triển liên tục, mang lại nhiều của cải cho xã hộị </a:t>
            </a:r>
          </a:p>
          <a:p>
            <a:pPr eaLnBrk="1" hangingPunct="1">
              <a:lnSpc>
                <a:spcPct val="110000"/>
              </a:lnSpc>
              <a:buFontTx/>
              <a:buChar char="-"/>
            </a:pPr>
            <a:r>
              <a:rPr lang="en-US" altLang="zh-CN" sz="2800" smtClean="0">
                <a:ea typeface="宋体" pitchFamily="2" charset="-122"/>
              </a:rPr>
              <a:t>Được trọng vọng và kính trọng như thành phần trí thức khác </a:t>
            </a:r>
            <a:br>
              <a:rPr lang="en-US" altLang="zh-CN" sz="2800" smtClean="0">
                <a:ea typeface="宋体" pitchFamily="2" charset="-122"/>
              </a:rPr>
            </a:br>
            <a:endParaRPr lang="en-US" altLang="en-US" sz="280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AutoShape 2"/>
          <p:cNvSpPr>
            <a:spLocks noGrp="1" noChangeArrowheads="1"/>
          </p:cNvSpPr>
          <p:nvPr>
            <p:ph type="title"/>
          </p:nvPr>
        </p:nvSpPr>
        <p:spPr>
          <a:xfrm>
            <a:off x="330200" y="76200"/>
            <a:ext cx="9328150" cy="992188"/>
          </a:xfrm>
        </p:spPr>
        <p:txBody>
          <a:bodyPr/>
          <a:lstStyle/>
          <a:p>
            <a:pPr algn="ctr"/>
            <a:r>
              <a:rPr lang="en-US" altLang="en-US" sz="3200" smtClean="0"/>
              <a:t>MẠO DANH, XÂM NHẬP TRÁI PHÉP</a:t>
            </a:r>
          </a:p>
        </p:txBody>
      </p:sp>
      <p:sp>
        <p:nvSpPr>
          <p:cNvPr id="20483" name="Rectangle 3"/>
          <p:cNvSpPr>
            <a:spLocks noGrp="1" noChangeArrowheads="1"/>
          </p:cNvSpPr>
          <p:nvPr>
            <p:ph type="body" idx="1"/>
          </p:nvPr>
        </p:nvSpPr>
        <p:spPr>
          <a:xfrm>
            <a:off x="152400" y="1143000"/>
            <a:ext cx="9372600" cy="4724400"/>
          </a:xfrm>
        </p:spPr>
        <p:txBody>
          <a:bodyPr/>
          <a:lstStyle/>
          <a:p>
            <a:pPr>
              <a:lnSpc>
                <a:spcPct val="90000"/>
              </a:lnSpc>
              <a:buFontTx/>
              <a:buChar char="•"/>
            </a:pPr>
            <a:r>
              <a:rPr lang="vi-VN" altLang="en-US" sz="2400" smtClean="0"/>
              <a:t>Ă</a:t>
            </a:r>
            <a:r>
              <a:rPr lang="en-US" altLang="en-US" sz="2400" smtClean="0"/>
              <a:t>n c</a:t>
            </a:r>
            <a:r>
              <a:rPr lang="vi-VN" altLang="en-US" sz="2400" smtClean="0"/>
              <a:t>ắ</a:t>
            </a:r>
            <a:r>
              <a:rPr lang="en-US" altLang="en-US" sz="2400" smtClean="0"/>
              <a:t>p m</a:t>
            </a:r>
            <a:r>
              <a:rPr lang="vi-VN" altLang="en-US" sz="2400" smtClean="0"/>
              <a:t>ậ</a:t>
            </a:r>
            <a:r>
              <a:rPr lang="en-US" altLang="en-US" sz="2400" smtClean="0"/>
              <a:t>t kh</a:t>
            </a:r>
            <a:r>
              <a:rPr lang="vi-VN" altLang="en-US" sz="2400" smtClean="0"/>
              <a:t>ẩu</a:t>
            </a:r>
            <a:r>
              <a:rPr lang="en-US" altLang="en-US" sz="2400" smtClean="0"/>
              <a:t> b</a:t>
            </a:r>
            <a:r>
              <a:rPr lang="vi-VN" altLang="en-US" sz="2400" smtClean="0"/>
              <a:t>ả</a:t>
            </a:r>
            <a:r>
              <a:rPr lang="en-US" altLang="en-US" sz="2400" smtClean="0"/>
              <a:t>ng c</a:t>
            </a:r>
            <a:r>
              <a:rPr lang="vi-VN" altLang="en-US" sz="2400" smtClean="0"/>
              <a:t>á</a:t>
            </a:r>
            <a:r>
              <a:rPr lang="en-US" altLang="en-US" sz="2400" smtClean="0"/>
              <a:t>ch th</a:t>
            </a:r>
            <a:r>
              <a:rPr lang="vi-VN" altLang="en-US" sz="2400" smtClean="0"/>
              <a:t>ử</a:t>
            </a:r>
            <a:r>
              <a:rPr lang="en-US" altLang="en-US" sz="2400" smtClean="0"/>
              <a:t> t</a:t>
            </a:r>
            <a:r>
              <a:rPr lang="vi-VN" altLang="en-US" sz="2400" smtClean="0"/>
              <a:t>ự</a:t>
            </a:r>
            <a:r>
              <a:rPr lang="en-US" altLang="en-US" sz="2400" smtClean="0"/>
              <a:t> </a:t>
            </a:r>
            <a:r>
              <a:rPr lang="vi-VN" altLang="en-US" sz="2400" smtClean="0"/>
              <a:t>độ</a:t>
            </a:r>
            <a:r>
              <a:rPr lang="en-US" altLang="en-US" sz="2400" smtClean="0"/>
              <a:t>ng m</a:t>
            </a:r>
            <a:r>
              <a:rPr lang="vi-VN" altLang="en-US" sz="2400" smtClean="0"/>
              <a:t>ộ</a:t>
            </a:r>
            <a:r>
              <a:rPr lang="en-US" altLang="en-US" sz="2400" smtClean="0"/>
              <a:t>t c</a:t>
            </a:r>
            <a:r>
              <a:rPr lang="vi-VN" altLang="en-US" sz="2400" smtClean="0"/>
              <a:t>á</a:t>
            </a:r>
            <a:r>
              <a:rPr lang="en-US" altLang="en-US" sz="2400" smtClean="0"/>
              <a:t>ch c</a:t>
            </a:r>
            <a:r>
              <a:rPr lang="vi-VN" altLang="en-US" sz="2400" smtClean="0"/>
              <a:t>ó</a:t>
            </a:r>
            <a:r>
              <a:rPr lang="en-US" altLang="en-US" sz="2400" smtClean="0"/>
              <a:t> h</a:t>
            </a:r>
            <a:r>
              <a:rPr lang="vi-VN" altLang="en-US" sz="2400" smtClean="0"/>
              <a:t>ệ</a:t>
            </a:r>
            <a:r>
              <a:rPr lang="en-US" altLang="en-US" sz="2400" smtClean="0"/>
              <a:t> th</a:t>
            </a:r>
            <a:r>
              <a:rPr lang="vi-VN" altLang="en-US" sz="2400" smtClean="0"/>
              <a:t>ố</a:t>
            </a:r>
            <a:r>
              <a:rPr lang="en-US" altLang="en-US" sz="2400" smtClean="0"/>
              <a:t>ng</a:t>
            </a:r>
          </a:p>
          <a:p>
            <a:pPr>
              <a:lnSpc>
                <a:spcPct val="90000"/>
              </a:lnSpc>
              <a:buFontTx/>
              <a:buChar char="•"/>
            </a:pPr>
            <a:r>
              <a:rPr lang="vi-VN" altLang="en-US" sz="2400" smtClean="0"/>
              <a:t>Ăn trộm mật khẩu bằng cách bắt các gói tin của mạng để phân tích. </a:t>
            </a:r>
            <a:r>
              <a:rPr lang="en-US" altLang="en-US" sz="2400" smtClean="0"/>
              <a:t> </a:t>
            </a:r>
          </a:p>
          <a:p>
            <a:pPr>
              <a:lnSpc>
                <a:spcPct val="90000"/>
              </a:lnSpc>
              <a:buFontTx/>
              <a:buChar char="•"/>
            </a:pPr>
            <a:r>
              <a:rPr lang="en-US" altLang="en-US" sz="2400" smtClean="0"/>
              <a:t>Dùng các phần mềm gián điệp (Spyware). Phần mềm được gửi qua mail hay kích thích để người sử dụng download về chạy thử. Khi chạy một lần là bị nhiễm. Phần mềm này sẽ gửi các thông tin của máy ra ngoài giúp cho tin tặc có thể khống chế được máy bị nhiễm. </a:t>
            </a:r>
          </a:p>
          <a:p>
            <a:pPr>
              <a:lnSpc>
                <a:spcPct val="90000"/>
              </a:lnSpc>
              <a:buFontTx/>
              <a:buChar char="•"/>
            </a:pPr>
            <a:r>
              <a:rPr lang="en-US" altLang="en-US" sz="2400" smtClean="0"/>
              <a:t>Một loại phần mềm spyware là Keylogger, phần mềm loại này sẽ ghi lại các hoạt động của bàn phím đã gõ để gửi ra ngoài.  </a:t>
            </a:r>
          </a:p>
          <a:p>
            <a:pPr>
              <a:lnSpc>
                <a:spcPct val="90000"/>
              </a:lnSpc>
              <a:buFontTx/>
              <a:buChar char="•"/>
            </a:pPr>
            <a:r>
              <a:rPr lang="en-US" altLang="en-US" sz="2400" smtClean="0"/>
              <a:t>Một khi đã khống chế được máy tính, tin tặc có thể lấy cắp thông tin, phá huỷ hay sửa chữa dữ liệu. </a:t>
            </a:r>
          </a:p>
        </p:txBody>
      </p:sp>
    </p:spTree>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AutoShape 2"/>
          <p:cNvSpPr>
            <a:spLocks noGrp="1" noChangeArrowheads="1"/>
          </p:cNvSpPr>
          <p:nvPr>
            <p:ph type="title"/>
          </p:nvPr>
        </p:nvSpPr>
        <p:spPr/>
        <p:txBody>
          <a:bodyPr/>
          <a:lstStyle/>
          <a:p>
            <a:r>
              <a:rPr lang="en-US" altLang="en-US" sz="3200" smtClean="0"/>
              <a:t>SỬ DỤNG MẠNG MÁY TÍNH</a:t>
            </a:r>
            <a:br>
              <a:rPr lang="en-US" altLang="en-US" sz="3200" smtClean="0"/>
            </a:br>
            <a:r>
              <a:rPr lang="en-US" altLang="en-US" sz="3200" smtClean="0"/>
              <a:t>VÌ CÁC MỤC ĐÍCH XẤU</a:t>
            </a:r>
          </a:p>
        </p:txBody>
      </p:sp>
      <p:sp>
        <p:nvSpPr>
          <p:cNvPr id="21507" name="Rectangle 3"/>
          <p:cNvSpPr>
            <a:spLocks noGrp="1" noChangeArrowheads="1"/>
          </p:cNvSpPr>
          <p:nvPr>
            <p:ph type="body" idx="1"/>
          </p:nvPr>
        </p:nvSpPr>
        <p:spPr/>
        <p:txBody>
          <a:bodyPr/>
          <a:lstStyle/>
          <a:p>
            <a:pPr marL="457200" indent="-457200">
              <a:buFontTx/>
              <a:buChar char="•"/>
            </a:pPr>
            <a:r>
              <a:rPr lang="en-US" altLang="en-US" smtClean="0"/>
              <a:t>Phát tán các tài liệu văn hoá đồi truỵ, các tài liệu có hại cho an ninh, các tài liệu kích động các vấn đề dân tộc hẹp hòi, xung đột tôn giáo và bạo lực</a:t>
            </a:r>
          </a:p>
          <a:p>
            <a:pPr marL="457200" indent="-457200">
              <a:buFontTx/>
              <a:buChar char="•"/>
            </a:pPr>
            <a:r>
              <a:rPr lang="en-US" altLang="en-US" smtClean="0"/>
              <a:t>Lừa đảo tài chính qua mạng</a:t>
            </a:r>
          </a:p>
          <a:p>
            <a:pPr marL="457200" indent="-457200">
              <a:buFontTx/>
              <a:buChar char="•"/>
            </a:pPr>
            <a:r>
              <a:rPr lang="en-US" altLang="en-US" smtClean="0"/>
              <a:t>Đe doạ, quấy rối, đưa tin thất thiệt, xúc phạm người khác qua mạng</a:t>
            </a:r>
          </a:p>
        </p:txBody>
      </p:sp>
    </p:spTree>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GB" sz="4800" dirty="0" err="1" smtClean="0"/>
              <a:t>Thảo</a:t>
            </a:r>
            <a:r>
              <a:rPr lang="en-GB" sz="4800" dirty="0" smtClean="0"/>
              <a:t> </a:t>
            </a:r>
            <a:r>
              <a:rPr lang="en-GB" sz="4800" dirty="0" err="1" smtClean="0"/>
              <a:t>luận</a:t>
            </a:r>
            <a:r>
              <a:rPr lang="en-GB" sz="4800" dirty="0" smtClean="0"/>
              <a:t> ???</a:t>
            </a:r>
            <a:endParaRPr lang="en-US" sz="4800" b="1" dirty="0"/>
          </a:p>
        </p:txBody>
      </p:sp>
      <p:sp>
        <p:nvSpPr>
          <p:cNvPr id="9" name="Slide Number Placeholder 8"/>
          <p:cNvSpPr>
            <a:spLocks noGrp="1"/>
          </p:cNvSpPr>
          <p:nvPr>
            <p:ph type="sldNum" sz="quarter" idx="4294967295"/>
          </p:nvPr>
        </p:nvSpPr>
        <p:spPr>
          <a:xfrm>
            <a:off x="9410700" y="6305550"/>
            <a:ext cx="495300" cy="476250"/>
          </a:xfrm>
          <a:prstGeom prst="rect">
            <a:avLst/>
          </a:prstGeom>
        </p:spPr>
        <p:txBody>
          <a:bodyPr/>
          <a:lstStyle/>
          <a:p>
            <a:fld id="{6294C92D-0306-4E69-9CD3-20855E849650}" type="slidenum">
              <a:rPr kumimoji="0" lang="en-US" smtClean="0"/>
              <a:pPr/>
              <a:t>22</a:t>
            </a:fld>
            <a:endParaRPr kumimoji="0" lang="en-US"/>
          </a:p>
        </p:txBody>
      </p:sp>
      <p:sp>
        <p:nvSpPr>
          <p:cNvPr id="3" name="Rounded Rectangle 2">
            <a:hlinkClick r:id="rId2" action="ppaction://hlinkfile"/>
          </p:cNvPr>
          <p:cNvSpPr/>
          <p:nvPr/>
        </p:nvSpPr>
        <p:spPr bwMode="auto">
          <a:xfrm>
            <a:off x="609600" y="381000"/>
            <a:ext cx="1752600" cy="533400"/>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lang="en-US" baseline="0" smtClean="0"/>
              <a:t>Đạo văn</a:t>
            </a:r>
            <a:endParaRPr kumimoji="0" lang="en-US" sz="2400" b="0" i="0" u="none" strike="noStrike" cap="none" normalizeH="0" baseline="-25000" smtClean="0">
              <a:ln>
                <a:noFill/>
              </a:ln>
              <a:solidFill>
                <a:schemeClr val="tx1"/>
              </a:solidFill>
              <a:effectLst/>
              <a:latin typeface="Times New Roman" pitchFamily="18" charset="0"/>
              <a:cs typeface="Arial" charset="0"/>
            </a:endParaRPr>
          </a:p>
        </p:txBody>
      </p:sp>
      <p:sp>
        <p:nvSpPr>
          <p:cNvPr id="4" name="Rounded Rectangle 3">
            <a:hlinkClick r:id="rId3"/>
          </p:cNvPr>
          <p:cNvSpPr/>
          <p:nvPr/>
        </p:nvSpPr>
        <p:spPr bwMode="auto">
          <a:xfrm>
            <a:off x="685800" y="2362200"/>
            <a:ext cx="2286000" cy="533400"/>
          </a:xfrm>
          <a:prstGeom prst="round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r>
              <a:rPr kumimoji="0" lang="en-US" sz="2400" b="0" i="0" u="none" strike="noStrike" cap="none" normalizeH="0" baseline="0" smtClean="0">
                <a:ln>
                  <a:noFill/>
                </a:ln>
                <a:solidFill>
                  <a:schemeClr val="tx1"/>
                </a:solidFill>
                <a:effectLst/>
                <a:latin typeface="Times New Roman" pitchFamily="18" charset="0"/>
                <a:cs typeface="Arial" charset="0"/>
              </a:rPr>
              <a:t>Video ethics in IT</a:t>
            </a:r>
            <a:endParaRPr kumimoji="0" lang="en-US" sz="2400" b="0" i="0" u="none" strike="noStrike" cap="none" normalizeH="0" baseline="0" smtClean="0">
              <a:ln>
                <a:noFill/>
              </a:ln>
              <a:solidFill>
                <a:schemeClr val="tx1"/>
              </a:solidFill>
              <a:effectLst/>
              <a:latin typeface="Times New Roman" pitchFamily="18" charset="0"/>
              <a:cs typeface="Arial" charset="0"/>
            </a:endParaRPr>
          </a:p>
        </p:txBody>
      </p:sp>
      <p:sp>
        <p:nvSpPr>
          <p:cNvPr id="5" name="TextBox 4"/>
          <p:cNvSpPr txBox="1"/>
          <p:nvPr/>
        </p:nvSpPr>
        <p:spPr>
          <a:xfrm>
            <a:off x="2819400" y="533400"/>
            <a:ext cx="2977097" cy="1569660"/>
          </a:xfrm>
          <a:prstGeom prst="rect">
            <a:avLst/>
          </a:prstGeom>
          <a:noFill/>
        </p:spPr>
        <p:txBody>
          <a:bodyPr wrap="none" rtlCol="0">
            <a:spAutoFit/>
          </a:bodyPr>
          <a:lstStyle/>
          <a:p>
            <a:r>
              <a:rPr lang="en-US" baseline="0"/>
              <a:t>- Check for Plagiarism</a:t>
            </a:r>
          </a:p>
          <a:p>
            <a:pPr marL="228600" indent="-228600">
              <a:buFontTx/>
              <a:buChar char="-"/>
            </a:pPr>
            <a:r>
              <a:rPr lang="en-US" baseline="0" smtClean="0"/>
              <a:t>Moss stanford</a:t>
            </a:r>
            <a:endParaRPr lang="en-US" baseline="0"/>
          </a:p>
          <a:p>
            <a:pPr marL="228600" indent="-228600">
              <a:buFontTx/>
              <a:buChar char="-"/>
            </a:pPr>
            <a:r>
              <a:rPr lang="en-US" baseline="0"/>
              <a:t>Plagiarism Checker</a:t>
            </a:r>
            <a:endParaRPr lang="en-US" baseline="0"/>
          </a:p>
          <a:p>
            <a:pPr marL="342900" indent="-342900">
              <a:buFontTx/>
              <a:buChar char="-"/>
            </a:pPr>
            <a:endParaRPr lang="en-US" baseline="0"/>
          </a:p>
        </p:txBody>
      </p:sp>
    </p:spTree>
    <p:extLst>
      <p:ext uri="{BB962C8B-B14F-4D97-AF65-F5344CB8AC3E}">
        <p14:creationId xmlns:p14="http://schemas.microsoft.com/office/powerpoint/2010/main" val="18795567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algn="ctr" eaLnBrk="1" hangingPunct="1"/>
            <a:r>
              <a:rPr lang="en-US" altLang="zh-CN" smtClean="0">
                <a:ea typeface="宋体" pitchFamily="2" charset="-122"/>
              </a:rPr>
              <a:t>1. 1 Chức năng của kỹ sư</a:t>
            </a:r>
            <a:endParaRPr lang="en-US" altLang="en-US" smtClean="0"/>
          </a:p>
        </p:txBody>
      </p:sp>
      <p:sp>
        <p:nvSpPr>
          <p:cNvPr id="5123" name="Rectangle 3"/>
          <p:cNvSpPr>
            <a:spLocks noGrp="1" noChangeArrowheads="1"/>
          </p:cNvSpPr>
          <p:nvPr>
            <p:ph type="body" idx="1"/>
          </p:nvPr>
        </p:nvSpPr>
        <p:spPr>
          <a:xfrm>
            <a:off x="0" y="1447800"/>
            <a:ext cx="9906000" cy="4724400"/>
          </a:xfrm>
        </p:spPr>
        <p:txBody>
          <a:bodyPr/>
          <a:lstStyle/>
          <a:p>
            <a:pPr marL="457200" indent="-457200" eaLnBrk="1" hangingPunct="1">
              <a:lnSpc>
                <a:spcPct val="120000"/>
              </a:lnSpc>
              <a:buFontTx/>
              <a:buAutoNum type="arabicPeriod"/>
            </a:pPr>
            <a:r>
              <a:rPr lang="en-US" altLang="zh-CN" sz="2400" smtClean="0">
                <a:ea typeface="宋体" pitchFamily="2" charset="-122"/>
              </a:rPr>
              <a:t>Giữ một vai trò quan trọng trong hệ thống lao động kỹ thuật, là người đóng góp trí tuệ, sự sáng tạo </a:t>
            </a:r>
          </a:p>
          <a:p>
            <a:pPr marL="457200" indent="-457200" eaLnBrk="1" hangingPunct="1">
              <a:lnSpc>
                <a:spcPct val="120000"/>
              </a:lnSpc>
              <a:buFontTx/>
              <a:buAutoNum type="arabicPeriod"/>
            </a:pPr>
            <a:r>
              <a:rPr lang="en-US" altLang="zh-CN" sz="2400" smtClean="0">
                <a:ea typeface="宋体" pitchFamily="2" charset="-122"/>
              </a:rPr>
              <a:t>Là người chủ chốt quyết định mọi thành công trong các ngành nghề của mọi lĩnh vực trong nền kinh tế của đất nước.</a:t>
            </a:r>
          </a:p>
          <a:p>
            <a:pPr marL="457200" indent="-457200" eaLnBrk="1" hangingPunct="1">
              <a:lnSpc>
                <a:spcPct val="120000"/>
              </a:lnSpc>
              <a:buFontTx/>
              <a:buAutoNum type="arabicPeriod"/>
            </a:pPr>
            <a:r>
              <a:rPr lang="en-US" altLang="zh-CN" sz="2400" smtClean="0">
                <a:ea typeface="宋体" pitchFamily="2" charset="-122"/>
              </a:rPr>
              <a:t>Đảm nhiệm thực hiện công tác theo chuyên ngành được đào tạo, có thể giữ vai trò kỹ sư trưởng (chỉ huy 1 nhóm kỹ sư) để thực hiện:</a:t>
            </a:r>
            <a:br>
              <a:rPr lang="en-US" altLang="zh-CN" sz="2400" smtClean="0">
                <a:ea typeface="宋体" pitchFamily="2" charset="-122"/>
              </a:rPr>
            </a:br>
            <a:r>
              <a:rPr lang="en-US" altLang="zh-CN" sz="2400" smtClean="0">
                <a:ea typeface="宋体" pitchFamily="2" charset="-122"/>
              </a:rPr>
              <a:t>- Chức năng điều hành trong các đơn vị sản xuất gia công.</a:t>
            </a:r>
            <a:br>
              <a:rPr lang="en-US" altLang="zh-CN" sz="2400" smtClean="0">
                <a:ea typeface="宋体" pitchFamily="2" charset="-122"/>
              </a:rPr>
            </a:br>
            <a:r>
              <a:rPr lang="en-US" altLang="zh-CN" sz="2400" smtClean="0">
                <a:ea typeface="宋体" pitchFamily="2" charset="-122"/>
              </a:rPr>
              <a:t>- Chức năng điều hành các đơn vị thiết kế hoặc thi công.</a:t>
            </a:r>
            <a:br>
              <a:rPr lang="en-US" altLang="zh-CN" sz="2400" smtClean="0">
                <a:ea typeface="宋体" pitchFamily="2" charset="-122"/>
              </a:rPr>
            </a:br>
            <a:r>
              <a:rPr lang="en-US" altLang="zh-CN" sz="2400" smtClean="0">
                <a:ea typeface="宋体" pitchFamily="2" charset="-122"/>
              </a:rPr>
              <a:t>- Chức năng điều hành trong các đơn vị kinh doanh, dịch vụ kỹ thuật.</a:t>
            </a:r>
            <a:br>
              <a:rPr lang="en-US" altLang="zh-CN" sz="2400" smtClean="0">
                <a:ea typeface="宋体" pitchFamily="2" charset="-122"/>
              </a:rPr>
            </a:br>
            <a:r>
              <a:rPr lang="en-US" altLang="zh-CN" sz="2400" smtClean="0">
                <a:ea typeface="宋体" pitchFamily="2" charset="-122"/>
              </a:rPr>
              <a:t>- Chức năng nghiên cứu và đào tạo </a:t>
            </a:r>
            <a:endParaRPr lang="en-US" altLang="en-US" sz="2400" smtClean="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330200" y="0"/>
            <a:ext cx="9328150" cy="992188"/>
          </a:xfrm>
        </p:spPr>
        <p:txBody>
          <a:bodyPr/>
          <a:lstStyle/>
          <a:p>
            <a:pPr algn="ctr" eaLnBrk="1" hangingPunct="1"/>
            <a:r>
              <a:rPr lang="en-US" altLang="zh-CN" smtClean="0">
                <a:ea typeface="宋体" pitchFamily="2" charset="-122"/>
              </a:rPr>
              <a:t>1. 1 Chức năng của kỹ sư (tiếp)</a:t>
            </a:r>
            <a:endParaRPr lang="en-US" altLang="en-US" smtClean="0"/>
          </a:p>
        </p:txBody>
      </p:sp>
      <p:sp>
        <p:nvSpPr>
          <p:cNvPr id="6147" name="Rectangle 3"/>
          <p:cNvSpPr>
            <a:spLocks noGrp="1" noChangeArrowheads="1"/>
          </p:cNvSpPr>
          <p:nvPr>
            <p:ph type="body" idx="1"/>
          </p:nvPr>
        </p:nvSpPr>
        <p:spPr>
          <a:xfrm>
            <a:off x="330200" y="1219200"/>
            <a:ext cx="9347200" cy="4572000"/>
          </a:xfrm>
        </p:spPr>
        <p:txBody>
          <a:bodyPr/>
          <a:lstStyle/>
          <a:p>
            <a:pPr marL="609600" indent="-609600" algn="just" eaLnBrk="1" hangingPunct="1">
              <a:lnSpc>
                <a:spcPct val="115000"/>
              </a:lnSpc>
            </a:pPr>
            <a:r>
              <a:rPr lang="en-US" altLang="zh-CN" sz="2400" smtClean="0">
                <a:ea typeface="宋体" pitchFamily="2" charset="-122"/>
              </a:rPr>
              <a:t>4. Có thể đảm nhiệm các chức vụ lãnh đạo từ tổ trưởng kỹ thuật, trưởng phòng hoặc Phó giám đốc, Giám đốc Xí nghiệp, Công ty, Tổng Công ty, ...</a:t>
            </a:r>
          </a:p>
          <a:p>
            <a:pPr marL="609600" indent="-609600" algn="just" eaLnBrk="1" hangingPunct="1">
              <a:lnSpc>
                <a:spcPct val="115000"/>
              </a:lnSpc>
            </a:pPr>
            <a:r>
              <a:rPr lang="en-US" altLang="zh-CN" sz="2400" smtClean="0">
                <a:ea typeface="宋体" pitchFamily="2" charset="-122"/>
              </a:rPr>
              <a:t>Khi đó chức năng của người kỹ sư  thể hiện trong việc:</a:t>
            </a:r>
          </a:p>
          <a:p>
            <a:pPr marL="609600" indent="-609600" algn="just" eaLnBrk="1" hangingPunct="1">
              <a:lnSpc>
                <a:spcPct val="115000"/>
              </a:lnSpc>
            </a:pPr>
            <a:r>
              <a:rPr lang="en-US" altLang="zh-CN" sz="2400" smtClean="0">
                <a:ea typeface="宋体" pitchFamily="2" charset="-122"/>
              </a:rPr>
              <a:t>	- Tổ chức quản lý xây dựng đơn vị.</a:t>
            </a:r>
          </a:p>
          <a:p>
            <a:pPr marL="609600" indent="-609600" algn="just" eaLnBrk="1" hangingPunct="1">
              <a:lnSpc>
                <a:spcPct val="115000"/>
              </a:lnSpc>
            </a:pPr>
            <a:r>
              <a:rPr lang="en-US" altLang="zh-CN" sz="2400" smtClean="0">
                <a:ea typeface="宋体" pitchFamily="2" charset="-122"/>
              </a:rPr>
              <a:t>	- Tổ chức và phân công lao động kỹ thuật trong các đơn vị.</a:t>
            </a:r>
            <a:br>
              <a:rPr lang="en-US" altLang="zh-CN" sz="2400" smtClean="0">
                <a:ea typeface="宋体" pitchFamily="2" charset="-122"/>
              </a:rPr>
            </a:br>
            <a:r>
              <a:rPr lang="en-US" altLang="zh-CN" sz="2400" smtClean="0">
                <a:ea typeface="宋体" pitchFamily="2" charset="-122"/>
              </a:rPr>
              <a:t>- Thực hiện chức năng giám sát, kiểm tra đánh giá các hoạt động của hệ thống lao động kỹ thuật.</a:t>
            </a:r>
          </a:p>
          <a:p>
            <a:pPr marL="609600" indent="-609600" algn="just" eaLnBrk="1" hangingPunct="1">
              <a:lnSpc>
                <a:spcPct val="115000"/>
              </a:lnSpc>
            </a:pPr>
            <a:r>
              <a:rPr lang="en-US" altLang="zh-CN" sz="2400" smtClean="0">
                <a:ea typeface="宋体" pitchFamily="2" charset="-122"/>
              </a:rPr>
              <a:t>	- Thực hiện chức năng phân phối thành quả lao động, tham gia các hoạt động kỹ thuật quảng bá giới thiệu sản phẩm của ngành mình. </a:t>
            </a:r>
            <a:endParaRPr lang="en-US" altLang="en-US" sz="2400" smtClean="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xfrm>
            <a:off x="330200" y="0"/>
            <a:ext cx="9328150" cy="992188"/>
          </a:xfrm>
        </p:spPr>
        <p:txBody>
          <a:bodyPr/>
          <a:lstStyle/>
          <a:p>
            <a:pPr algn="ctr" eaLnBrk="1" hangingPunct="1"/>
            <a:r>
              <a:rPr lang="en-US" altLang="zh-CN" smtClean="0">
                <a:latin typeface="Times New Roman" pitchFamily="18" charset="0"/>
                <a:ea typeface="宋体" pitchFamily="2" charset="-122"/>
              </a:rPr>
              <a:t>1. 2 Nhiệm vụ của người kỹ sư</a:t>
            </a:r>
            <a:endParaRPr lang="en-US" altLang="en-US" smtClean="0">
              <a:latin typeface="Times New Roman" pitchFamily="18" charset="0"/>
            </a:endParaRPr>
          </a:p>
        </p:txBody>
      </p:sp>
      <p:sp>
        <p:nvSpPr>
          <p:cNvPr id="7171" name="Rectangle 3"/>
          <p:cNvSpPr>
            <a:spLocks noGrp="1" noChangeArrowheads="1"/>
          </p:cNvSpPr>
          <p:nvPr>
            <p:ph type="body" idx="1"/>
          </p:nvPr>
        </p:nvSpPr>
        <p:spPr>
          <a:xfrm>
            <a:off x="330200" y="1219200"/>
            <a:ext cx="9347200" cy="4572000"/>
          </a:xfrm>
        </p:spPr>
        <p:txBody>
          <a:bodyPr/>
          <a:lstStyle/>
          <a:p>
            <a:pPr marL="609600" indent="-609600" algn="just" eaLnBrk="1" hangingPunct="1">
              <a:lnSpc>
                <a:spcPct val="115000"/>
              </a:lnSpc>
              <a:buFontTx/>
              <a:buAutoNum type="arabicPeriod"/>
            </a:pPr>
            <a:r>
              <a:rPr lang="en-US" altLang="zh-CN" sz="2800" smtClean="0">
                <a:ea typeface="宋体" pitchFamily="2" charset="-122"/>
              </a:rPr>
              <a:t>Là một công dân gương mẫu:</a:t>
            </a:r>
          </a:p>
          <a:p>
            <a:pPr marL="990600" lvl="1" indent="-533400" algn="just" eaLnBrk="1" hangingPunct="1">
              <a:lnSpc>
                <a:spcPct val="115000"/>
              </a:lnSpc>
              <a:buFontTx/>
              <a:buChar char="-"/>
            </a:pPr>
            <a:r>
              <a:rPr lang="en-US" altLang="zh-CN" sz="2400" smtClean="0">
                <a:ea typeface="宋体" pitchFamily="2" charset="-122"/>
              </a:rPr>
              <a:t>Phải được thực hiện đầy đủ quyền  và nghĩa vụ của người công dân.</a:t>
            </a:r>
          </a:p>
          <a:p>
            <a:pPr marL="990600" lvl="1" indent="-533400" algn="just" eaLnBrk="1" hangingPunct="1">
              <a:lnSpc>
                <a:spcPct val="115000"/>
              </a:lnSpc>
              <a:buFontTx/>
              <a:buChar char="-"/>
            </a:pPr>
            <a:r>
              <a:rPr lang="en-US" altLang="zh-CN" sz="2400" smtClean="0">
                <a:ea typeface="宋体" pitchFamily="2" charset="-122"/>
              </a:rPr>
              <a:t>Người công dân với tinh thần dân tộc cao</a:t>
            </a:r>
          </a:p>
          <a:p>
            <a:pPr marL="990600" lvl="1" indent="-533400" algn="just" eaLnBrk="1" hangingPunct="1">
              <a:lnSpc>
                <a:spcPct val="115000"/>
              </a:lnSpc>
              <a:buFontTx/>
              <a:buChar char="-"/>
            </a:pPr>
            <a:r>
              <a:rPr lang="en-US" altLang="zh-CN" sz="2400" smtClean="0">
                <a:ea typeface="宋体" pitchFamily="2" charset="-122"/>
              </a:rPr>
              <a:t>Luôn có tinh thần tự lực cao và “ Đừng đòi hỏi Tổ  quốc phải làm gì cho mình ?” và ngược lại phải suy nghĩ “ Mình đã làm được gì cho Tổ quốc”. </a:t>
            </a:r>
          </a:p>
          <a:p>
            <a:pPr marL="990600" lvl="1" indent="-533400" algn="just" eaLnBrk="1" hangingPunct="1">
              <a:lnSpc>
                <a:spcPct val="115000"/>
              </a:lnSpc>
              <a:buFontTx/>
              <a:buChar char="-"/>
            </a:pPr>
            <a:r>
              <a:rPr lang="en-US" altLang="zh-CN" sz="2400" smtClean="0">
                <a:ea typeface="宋体" pitchFamily="2" charset="-122"/>
              </a:rPr>
              <a:t>Luôn nêu cao tinh thần vì nghĩa lớn, đoàn kết và hợp tác.</a:t>
            </a:r>
          </a:p>
          <a:p>
            <a:pPr marL="990600" lvl="1" indent="-533400" algn="just" eaLnBrk="1" hangingPunct="1">
              <a:lnSpc>
                <a:spcPct val="115000"/>
              </a:lnSpc>
              <a:buFontTx/>
              <a:buChar char="-"/>
            </a:pPr>
            <a:r>
              <a:rPr lang="en-US" altLang="zh-CN" sz="2400" smtClean="0">
                <a:ea typeface="宋体" pitchFamily="2" charset="-122"/>
              </a:rPr>
              <a:t>Là con người làm việc với tinh thần tự giác. </a:t>
            </a:r>
          </a:p>
          <a:p>
            <a:pPr marL="990600" lvl="1" indent="-533400" algn="just" eaLnBrk="1" hangingPunct="1">
              <a:lnSpc>
                <a:spcPct val="115000"/>
              </a:lnSpc>
              <a:buFontTx/>
              <a:buNone/>
            </a:pPr>
            <a:r>
              <a:rPr lang="en-US" altLang="zh-CN" sz="2400" smtClean="0">
                <a:ea typeface="宋体" pitchFamily="2" charset="-122"/>
              </a:rPr>
              <a:t/>
            </a:r>
            <a:br>
              <a:rPr lang="en-US" altLang="zh-CN" sz="2400" smtClean="0">
                <a:ea typeface="宋体" pitchFamily="2" charset="-122"/>
              </a:rPr>
            </a:br>
            <a:r>
              <a:rPr lang="en-US" altLang="zh-CN" sz="2400" smtClean="0">
                <a:ea typeface="宋体" pitchFamily="2" charset="-122"/>
              </a:rPr>
              <a:t/>
            </a:r>
            <a:br>
              <a:rPr lang="en-US" altLang="zh-CN" sz="2400" smtClean="0">
                <a:ea typeface="宋体" pitchFamily="2" charset="-122"/>
              </a:rPr>
            </a:br>
            <a:endParaRPr lang="en-US" altLang="en-US" sz="2400" smtClean="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330200" y="0"/>
            <a:ext cx="9328150" cy="992188"/>
          </a:xfrm>
        </p:spPr>
        <p:txBody>
          <a:bodyPr/>
          <a:lstStyle/>
          <a:p>
            <a:pPr algn="ctr" eaLnBrk="1" hangingPunct="1"/>
            <a:r>
              <a:rPr lang="en-US" altLang="zh-CN" smtClean="0">
                <a:latin typeface="Times New Roman" pitchFamily="18" charset="0"/>
                <a:ea typeface="宋体" pitchFamily="2" charset="-122"/>
              </a:rPr>
              <a:t>1. 2 Nhiệm vụ của người kỹ sư (tt)</a:t>
            </a:r>
            <a:endParaRPr lang="en-US" altLang="en-US" smtClean="0">
              <a:latin typeface="Times New Roman" pitchFamily="18" charset="0"/>
            </a:endParaRPr>
          </a:p>
        </p:txBody>
      </p:sp>
      <p:sp>
        <p:nvSpPr>
          <p:cNvPr id="8195" name="Rectangle 3"/>
          <p:cNvSpPr>
            <a:spLocks noGrp="1" noChangeArrowheads="1"/>
          </p:cNvSpPr>
          <p:nvPr>
            <p:ph type="body" idx="1"/>
          </p:nvPr>
        </p:nvSpPr>
        <p:spPr>
          <a:xfrm>
            <a:off x="330200" y="1219200"/>
            <a:ext cx="9347200" cy="4572000"/>
          </a:xfrm>
        </p:spPr>
        <p:txBody>
          <a:bodyPr/>
          <a:lstStyle/>
          <a:p>
            <a:pPr marL="609600" indent="-609600" algn="just" eaLnBrk="1" hangingPunct="1">
              <a:lnSpc>
                <a:spcPct val="115000"/>
              </a:lnSpc>
            </a:pPr>
            <a:r>
              <a:rPr lang="en-US" altLang="zh-CN" sz="2800" smtClean="0">
                <a:ea typeface="宋体" pitchFamily="2" charset="-122"/>
              </a:rPr>
              <a:t>2. Phẩm chất của người kỹ sư trong hệ thống lao động kỹ thuật.</a:t>
            </a:r>
          </a:p>
          <a:p>
            <a:pPr marL="990600" lvl="1" indent="-533400" algn="just" eaLnBrk="1" hangingPunct="1">
              <a:lnSpc>
                <a:spcPct val="115000"/>
              </a:lnSpc>
              <a:buFontTx/>
              <a:buChar char="-"/>
            </a:pPr>
            <a:r>
              <a:rPr lang="en-US" altLang="zh-CN" sz="2400" smtClean="0">
                <a:ea typeface="宋体" pitchFamily="2" charset="-122"/>
              </a:rPr>
              <a:t>Kỹ sư là thành viên của tập thể lao động.</a:t>
            </a:r>
          </a:p>
          <a:p>
            <a:pPr marL="990600" lvl="1" indent="-533400" algn="just" eaLnBrk="1" hangingPunct="1">
              <a:lnSpc>
                <a:spcPct val="115000"/>
              </a:lnSpc>
              <a:buFontTx/>
              <a:buChar char="-"/>
            </a:pPr>
            <a:r>
              <a:rPr lang="en-US" altLang="zh-CN" sz="2400" smtClean="0">
                <a:ea typeface="宋体" pitchFamily="2" charset="-122"/>
              </a:rPr>
              <a:t>Tự lực, tự giác nhưng luôn trong tinh thần hợp tác “ Một cây làm chẳng lên non”.</a:t>
            </a:r>
          </a:p>
          <a:p>
            <a:pPr marL="990600" lvl="1" indent="-533400" algn="just" eaLnBrk="1" hangingPunct="1">
              <a:lnSpc>
                <a:spcPct val="115000"/>
              </a:lnSpc>
              <a:buFontTx/>
              <a:buChar char="-"/>
            </a:pPr>
            <a:r>
              <a:rPr lang="en-US" altLang="zh-CN" sz="2400" smtClean="0">
                <a:ea typeface="宋体" pitchFamily="2" charset="-122"/>
              </a:rPr>
              <a:t>Ý thức trách nhiệm trước nhiệm vụ đựơc giao, đó là phẩm chất cao quí của người kỹ sư.</a:t>
            </a:r>
          </a:p>
          <a:p>
            <a:pPr marL="990600" lvl="1" indent="-533400" algn="just" eaLnBrk="1" hangingPunct="1">
              <a:lnSpc>
                <a:spcPct val="115000"/>
              </a:lnSpc>
              <a:buFontTx/>
              <a:buChar char="-"/>
            </a:pPr>
            <a:r>
              <a:rPr lang="en-US" altLang="zh-CN" sz="2400" smtClean="0">
                <a:ea typeface="宋体" pitchFamily="2" charset="-122"/>
              </a:rPr>
              <a:t>Trung thực và có tinh thần trách nhiệm trước tập thể và xã hội.</a:t>
            </a:r>
          </a:p>
          <a:p>
            <a:pPr marL="990600" lvl="1" indent="-533400" algn="just" eaLnBrk="1" hangingPunct="1">
              <a:lnSpc>
                <a:spcPct val="115000"/>
              </a:lnSpc>
              <a:buFontTx/>
              <a:buNone/>
            </a:pPr>
            <a:r>
              <a:rPr lang="en-US" altLang="zh-CN" sz="2400" smtClean="0">
                <a:ea typeface="宋体" pitchFamily="2" charset="-122"/>
              </a:rPr>
              <a:t/>
            </a:r>
            <a:br>
              <a:rPr lang="en-US" altLang="zh-CN" sz="2400" smtClean="0">
                <a:ea typeface="宋体" pitchFamily="2" charset="-122"/>
              </a:rPr>
            </a:br>
            <a:r>
              <a:rPr lang="en-US" altLang="zh-CN" sz="2400" smtClean="0">
                <a:ea typeface="宋体" pitchFamily="2" charset="-122"/>
              </a:rPr>
              <a:t/>
            </a:r>
            <a:br>
              <a:rPr lang="en-US" altLang="zh-CN" sz="2400" smtClean="0">
                <a:ea typeface="宋体" pitchFamily="2" charset="-122"/>
              </a:rPr>
            </a:br>
            <a:r>
              <a:rPr lang="en-US" altLang="zh-CN" sz="2400" smtClean="0">
                <a:ea typeface="宋体" pitchFamily="2" charset="-122"/>
              </a:rPr>
              <a:t/>
            </a:r>
            <a:br>
              <a:rPr lang="en-US" altLang="zh-CN" sz="2400" smtClean="0">
                <a:ea typeface="宋体" pitchFamily="2" charset="-122"/>
              </a:rPr>
            </a:br>
            <a:endParaRPr lang="en-US" altLang="en-US" sz="2400" smtClean="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30200" y="0"/>
            <a:ext cx="9328150" cy="992188"/>
          </a:xfrm>
        </p:spPr>
        <p:txBody>
          <a:bodyPr/>
          <a:lstStyle/>
          <a:p>
            <a:pPr algn="ctr" eaLnBrk="1" hangingPunct="1"/>
            <a:r>
              <a:rPr lang="en-US" altLang="zh-CN" smtClean="0">
                <a:latin typeface="Times New Roman" pitchFamily="18" charset="0"/>
                <a:ea typeface="宋体" pitchFamily="2" charset="-122"/>
              </a:rPr>
              <a:t>1. 2 Nhiệm vụ của người kỹ sư (tt)</a:t>
            </a:r>
            <a:endParaRPr lang="en-US" altLang="en-US" smtClean="0">
              <a:latin typeface="Times New Roman" pitchFamily="18" charset="0"/>
            </a:endParaRPr>
          </a:p>
        </p:txBody>
      </p:sp>
      <p:sp>
        <p:nvSpPr>
          <p:cNvPr id="9219" name="Rectangle 3"/>
          <p:cNvSpPr>
            <a:spLocks noGrp="1" noChangeArrowheads="1"/>
          </p:cNvSpPr>
          <p:nvPr>
            <p:ph type="body" idx="1"/>
          </p:nvPr>
        </p:nvSpPr>
        <p:spPr>
          <a:xfrm>
            <a:off x="-44450" y="1219200"/>
            <a:ext cx="9906000" cy="4572000"/>
          </a:xfrm>
        </p:spPr>
        <p:txBody>
          <a:bodyPr/>
          <a:lstStyle/>
          <a:p>
            <a:pPr marL="609600" indent="-609600" algn="just" eaLnBrk="1" hangingPunct="1">
              <a:lnSpc>
                <a:spcPct val="115000"/>
              </a:lnSpc>
            </a:pPr>
            <a:r>
              <a:rPr lang="en-US" altLang="zh-CN" sz="2800" smtClean="0">
                <a:ea typeface="宋体" pitchFamily="2" charset="-122"/>
              </a:rPr>
              <a:t>3. Các nhiệm vụ ứng với vị trí công tác của người kỹ sư:</a:t>
            </a:r>
          </a:p>
          <a:p>
            <a:pPr marL="990600" lvl="1" indent="-533400" algn="just" eaLnBrk="1" hangingPunct="1">
              <a:lnSpc>
                <a:spcPct val="115000"/>
              </a:lnSpc>
              <a:buFontTx/>
              <a:buChar char="-"/>
            </a:pPr>
            <a:r>
              <a:rPr lang="en-US" altLang="zh-CN" sz="2400" smtClean="0">
                <a:ea typeface="宋体" pitchFamily="2" charset="-122"/>
              </a:rPr>
              <a:t>Nhiệm vụ của người kỹ sư trong đơn vị sản xuất.</a:t>
            </a:r>
          </a:p>
          <a:p>
            <a:pPr marL="990600" lvl="1" indent="-533400" algn="just" eaLnBrk="1" hangingPunct="1">
              <a:lnSpc>
                <a:spcPct val="115000"/>
              </a:lnSpc>
              <a:buFontTx/>
              <a:buChar char="-"/>
            </a:pPr>
            <a:r>
              <a:rPr lang="en-US" altLang="zh-CN" sz="2400" smtClean="0">
                <a:ea typeface="宋体" pitchFamily="2" charset="-122"/>
              </a:rPr>
              <a:t>Nhiệm vụ của người kỹ sư với thiết kế và chỉ đạo thi công.</a:t>
            </a:r>
          </a:p>
          <a:p>
            <a:pPr marL="990600" lvl="1" indent="-533400" algn="just" eaLnBrk="1" hangingPunct="1">
              <a:lnSpc>
                <a:spcPct val="115000"/>
              </a:lnSpc>
              <a:buFontTx/>
              <a:buChar char="-"/>
            </a:pPr>
            <a:r>
              <a:rPr lang="en-US" altLang="zh-CN" sz="2400" smtClean="0">
                <a:ea typeface="宋体" pitchFamily="2" charset="-122"/>
              </a:rPr>
              <a:t>Nhiệm vụ của người kỹ sư với kinh doanh, dịch vụ kỹ thuật.</a:t>
            </a:r>
          </a:p>
          <a:p>
            <a:pPr marL="990600" lvl="1" indent="-533400" algn="just" eaLnBrk="1" hangingPunct="1">
              <a:lnSpc>
                <a:spcPct val="115000"/>
              </a:lnSpc>
              <a:buFontTx/>
              <a:buChar char="-"/>
            </a:pPr>
            <a:r>
              <a:rPr lang="en-US" altLang="zh-CN" sz="2400" smtClean="0">
                <a:ea typeface="宋体" pitchFamily="2" charset="-122"/>
              </a:rPr>
              <a:t>Người kỹ sư với công tác nghiên cứu khoa học.</a:t>
            </a:r>
          </a:p>
          <a:p>
            <a:pPr marL="990600" lvl="1" indent="-533400" algn="just" eaLnBrk="1" hangingPunct="1">
              <a:lnSpc>
                <a:spcPct val="115000"/>
              </a:lnSpc>
              <a:buFontTx/>
              <a:buChar char="-"/>
            </a:pPr>
            <a:r>
              <a:rPr lang="en-US" altLang="zh-CN" sz="2400" smtClean="0">
                <a:ea typeface="宋体" pitchFamily="2" charset="-122"/>
              </a:rPr>
              <a:t>Người kỹ sư với công tác bồi dưỡng đội ngũ cán bộ kỹ thuật trẻ.</a:t>
            </a:r>
          </a:p>
          <a:p>
            <a:pPr marL="990600" lvl="1" indent="-533400" algn="just" eaLnBrk="1" hangingPunct="1">
              <a:lnSpc>
                <a:spcPct val="115000"/>
              </a:lnSpc>
              <a:buFontTx/>
              <a:buChar char="-"/>
            </a:pPr>
            <a:r>
              <a:rPr lang="en-US" altLang="zh-CN" sz="2400" smtClean="0">
                <a:ea typeface="宋体" pitchFamily="2" charset="-122"/>
              </a:rPr>
              <a:t>Ngoài ra người kỹ sư còn tham gia nhiều công tác khác: quản lý vật tư, kiểm tra chất lượng sản phẩm, tham gia giảng dạy.</a:t>
            </a:r>
          </a:p>
          <a:p>
            <a:pPr marL="990600" lvl="1" indent="-533400" algn="just" eaLnBrk="1" hangingPunct="1">
              <a:lnSpc>
                <a:spcPct val="115000"/>
              </a:lnSpc>
              <a:buFontTx/>
              <a:buChar char="-"/>
            </a:pPr>
            <a:r>
              <a:rPr lang="en-US" altLang="zh-CN" sz="2400" smtClean="0">
                <a:ea typeface="宋体" pitchFamily="2" charset="-122"/>
              </a:rPr>
              <a:t/>
            </a:r>
            <a:br>
              <a:rPr lang="en-US" altLang="zh-CN" sz="2400" smtClean="0">
                <a:ea typeface="宋体" pitchFamily="2" charset="-122"/>
              </a:rPr>
            </a:br>
            <a:r>
              <a:rPr lang="en-US" altLang="zh-CN" sz="2400" smtClean="0">
                <a:ea typeface="宋体" pitchFamily="2" charset="-122"/>
              </a:rPr>
              <a:t/>
            </a:r>
            <a:br>
              <a:rPr lang="en-US" altLang="zh-CN" sz="2400" smtClean="0">
                <a:ea typeface="宋体" pitchFamily="2" charset="-122"/>
              </a:rPr>
            </a:br>
            <a:r>
              <a:rPr lang="en-US" altLang="zh-CN" sz="2400" smtClean="0">
                <a:ea typeface="宋体" pitchFamily="2" charset="-122"/>
              </a:rPr>
              <a:t/>
            </a:r>
            <a:br>
              <a:rPr lang="en-US" altLang="zh-CN" sz="2400" smtClean="0">
                <a:ea typeface="宋体" pitchFamily="2" charset="-122"/>
              </a:rPr>
            </a:br>
            <a:endParaRPr lang="en-US" altLang="en-US" sz="2400" smtClean="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xfrm>
            <a:off x="330200" y="0"/>
            <a:ext cx="9328150" cy="992188"/>
          </a:xfrm>
        </p:spPr>
        <p:txBody>
          <a:bodyPr/>
          <a:lstStyle/>
          <a:p>
            <a:pPr algn="ctr" eaLnBrk="1" hangingPunct="1"/>
            <a:r>
              <a:rPr lang="en-US" altLang="zh-CN" smtClean="0">
                <a:latin typeface="Times New Roman" pitchFamily="18" charset="0"/>
                <a:ea typeface="宋体" pitchFamily="2" charset="-122"/>
              </a:rPr>
              <a:t>1. 2 Nhiệm vụ của người kỹ sư (tt)</a:t>
            </a:r>
            <a:endParaRPr lang="en-US" altLang="en-US" smtClean="0">
              <a:latin typeface="Times New Roman" pitchFamily="18" charset="0"/>
            </a:endParaRPr>
          </a:p>
        </p:txBody>
      </p:sp>
      <p:sp>
        <p:nvSpPr>
          <p:cNvPr id="10243" name="Rectangle 3"/>
          <p:cNvSpPr>
            <a:spLocks noGrp="1" noChangeArrowheads="1"/>
          </p:cNvSpPr>
          <p:nvPr>
            <p:ph type="body" idx="1"/>
          </p:nvPr>
        </p:nvSpPr>
        <p:spPr>
          <a:xfrm>
            <a:off x="-76200" y="1219200"/>
            <a:ext cx="9906000" cy="4572000"/>
          </a:xfrm>
        </p:spPr>
        <p:txBody>
          <a:bodyPr/>
          <a:lstStyle/>
          <a:p>
            <a:pPr marL="609600" indent="-609600" algn="just" eaLnBrk="1" hangingPunct="1">
              <a:lnSpc>
                <a:spcPct val="115000"/>
              </a:lnSpc>
            </a:pPr>
            <a:r>
              <a:rPr lang="en-US" altLang="zh-CN" sz="2800" smtClean="0">
                <a:ea typeface="宋体" pitchFamily="2" charset="-122"/>
              </a:rPr>
              <a:t>4. Quá trình Tự đào tạo, vươn lên và không ngừng sáng tạo:</a:t>
            </a:r>
          </a:p>
          <a:p>
            <a:pPr marL="990600" lvl="1" indent="-533400" algn="just" eaLnBrk="1" hangingPunct="1">
              <a:lnSpc>
                <a:spcPct val="115000"/>
              </a:lnSpc>
              <a:buFontTx/>
              <a:buChar char="-"/>
            </a:pPr>
            <a:r>
              <a:rPr lang="en-US" altLang="zh-CN" sz="2400" smtClean="0">
                <a:ea typeface="宋体" pitchFamily="2" charset="-122"/>
              </a:rPr>
              <a:t>Xây dựng kế hoạch làm việc và phấn đấu không ngừng.</a:t>
            </a:r>
          </a:p>
          <a:p>
            <a:pPr marL="990600" lvl="1" indent="-533400" algn="just" eaLnBrk="1" hangingPunct="1">
              <a:lnSpc>
                <a:spcPct val="115000"/>
              </a:lnSpc>
              <a:buFontTx/>
              <a:buChar char="-"/>
            </a:pPr>
            <a:r>
              <a:rPr lang="en-US" altLang="zh-CN" sz="2400" smtClean="0">
                <a:ea typeface="宋体" pitchFamily="2" charset="-122"/>
              </a:rPr>
              <a:t>Trao dồi kỹ năng nghề nghiệp, trao đổi tiếp thu kinh nghiệm.</a:t>
            </a:r>
          </a:p>
          <a:p>
            <a:pPr marL="990600" lvl="1" indent="-533400" algn="just" eaLnBrk="1" hangingPunct="1">
              <a:lnSpc>
                <a:spcPct val="115000"/>
              </a:lnSpc>
              <a:buFontTx/>
              <a:buChar char="-"/>
            </a:pPr>
            <a:r>
              <a:rPr lang="en-US" altLang="zh-CN" sz="2400" smtClean="0">
                <a:ea typeface="宋体" pitchFamily="2" charset="-122"/>
              </a:rPr>
              <a:t>Luôn suy nghĩ, tìm tòi cải tiến, sáng tạo.</a:t>
            </a:r>
          </a:p>
          <a:p>
            <a:pPr marL="609600" indent="-609600" algn="just" eaLnBrk="1" hangingPunct="1">
              <a:lnSpc>
                <a:spcPct val="115000"/>
              </a:lnSpc>
            </a:pPr>
            <a:r>
              <a:rPr lang="en-US" altLang="zh-CN" sz="2800" smtClean="0">
                <a:ea typeface="宋体" pitchFamily="2" charset="-122"/>
              </a:rPr>
              <a:t>5. Người kỹ sư  tham gia lãnh đạo đơn vị:</a:t>
            </a:r>
          </a:p>
          <a:p>
            <a:pPr marL="990600" lvl="1" indent="-533400" algn="just" eaLnBrk="1" hangingPunct="1">
              <a:lnSpc>
                <a:spcPct val="115000"/>
              </a:lnSpc>
              <a:buFontTx/>
              <a:buChar char="-"/>
            </a:pPr>
            <a:r>
              <a:rPr lang="en-US" altLang="zh-CN" sz="2400" smtClean="0">
                <a:ea typeface="宋体" pitchFamily="2" charset="-122"/>
              </a:rPr>
              <a:t>Người kỹ sư luôn là người “lãnh dạo” về mặt kỹ thuật ở đơn vị.</a:t>
            </a:r>
          </a:p>
          <a:p>
            <a:pPr marL="990600" lvl="1" indent="-533400" algn="just" eaLnBrk="1" hangingPunct="1">
              <a:lnSpc>
                <a:spcPct val="115000"/>
              </a:lnSpc>
              <a:buFontTx/>
              <a:buChar char="-"/>
            </a:pPr>
            <a:r>
              <a:rPr lang="en-US" altLang="zh-CN" sz="2400" smtClean="0">
                <a:ea typeface="宋体" pitchFamily="2" charset="-122"/>
              </a:rPr>
              <a:t>Người kỹ sư là người có đầu óc tổ chức, đoàn kết, lãnh đạo tập hợp quần chúng.</a:t>
            </a:r>
          </a:p>
          <a:p>
            <a:pPr marL="990600" lvl="1" indent="-533400" algn="just" eaLnBrk="1" hangingPunct="1">
              <a:lnSpc>
                <a:spcPct val="115000"/>
              </a:lnSpc>
              <a:buFontTx/>
              <a:buChar char="-"/>
            </a:pPr>
            <a:r>
              <a:rPr lang="en-US" altLang="zh-CN" sz="2400" smtClean="0">
                <a:ea typeface="宋体" pitchFamily="2" charset="-122"/>
              </a:rPr>
              <a:t/>
            </a:r>
            <a:br>
              <a:rPr lang="en-US" altLang="zh-CN" sz="2400" smtClean="0">
                <a:ea typeface="宋体" pitchFamily="2" charset="-122"/>
              </a:rPr>
            </a:br>
            <a:endParaRPr lang="en-US" altLang="en-US" sz="2400" smtClean="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a:xfrm>
            <a:off x="330200" y="0"/>
            <a:ext cx="9328150" cy="992188"/>
          </a:xfrm>
        </p:spPr>
        <p:txBody>
          <a:bodyPr/>
          <a:lstStyle/>
          <a:p>
            <a:pPr algn="ctr" eaLnBrk="1" hangingPunct="1"/>
            <a:r>
              <a:rPr lang="en-US" altLang="zh-CN" smtClean="0">
                <a:latin typeface="Times New Roman" pitchFamily="18" charset="0"/>
                <a:ea typeface="宋体" pitchFamily="2" charset="-122"/>
              </a:rPr>
              <a:t>1. 3 Năng lực cần có của người kỹ sư</a:t>
            </a:r>
            <a:endParaRPr lang="en-US" altLang="en-US" smtClean="0">
              <a:latin typeface="Times New Roman" pitchFamily="18" charset="0"/>
            </a:endParaRPr>
          </a:p>
        </p:txBody>
      </p:sp>
      <p:sp>
        <p:nvSpPr>
          <p:cNvPr id="11267" name="Rectangle 3"/>
          <p:cNvSpPr>
            <a:spLocks noGrp="1" noChangeArrowheads="1"/>
          </p:cNvSpPr>
          <p:nvPr>
            <p:ph type="body" idx="1"/>
          </p:nvPr>
        </p:nvSpPr>
        <p:spPr>
          <a:xfrm>
            <a:off x="330200" y="1219200"/>
            <a:ext cx="9347200" cy="4572000"/>
          </a:xfrm>
        </p:spPr>
        <p:txBody>
          <a:bodyPr/>
          <a:lstStyle/>
          <a:p>
            <a:pPr marL="609600" indent="-609600" algn="just" eaLnBrk="1" hangingPunct="1">
              <a:lnSpc>
                <a:spcPct val="115000"/>
              </a:lnSpc>
              <a:buFontTx/>
              <a:buAutoNum type="arabicPeriod"/>
              <a:defRPr/>
            </a:pPr>
            <a:r>
              <a:rPr lang="en-US" altLang="zh-CN" sz="2800" smtClean="0">
                <a:ea typeface="宋体" pitchFamily="2" charset="-122"/>
              </a:rPr>
              <a:t>Kiến thức chuyên môn, kỹ năng nghề nghiệp và kinh nghiệm thực tiễn.</a:t>
            </a:r>
          </a:p>
          <a:p>
            <a:pPr marL="609600" indent="-609600" algn="just" eaLnBrk="1" hangingPunct="1">
              <a:lnSpc>
                <a:spcPct val="115000"/>
              </a:lnSpc>
              <a:buFontTx/>
              <a:buAutoNum type="arabicPeriod"/>
              <a:defRPr/>
            </a:pPr>
            <a:r>
              <a:rPr lang="en-US" altLang="zh-CN" sz="2800" smtClean="0">
                <a:ea typeface="宋体" pitchFamily="2" charset="-122"/>
              </a:rPr>
              <a:t>Sự cần mẫn và tính kỷ luật trong công việc.</a:t>
            </a:r>
          </a:p>
          <a:p>
            <a:pPr marL="609600" indent="-609600" algn="just" eaLnBrk="1" hangingPunct="1">
              <a:lnSpc>
                <a:spcPct val="115000"/>
              </a:lnSpc>
              <a:buFontTx/>
              <a:buAutoNum type="arabicPeriod"/>
              <a:defRPr/>
            </a:pPr>
            <a:r>
              <a:rPr lang="en-US" altLang="zh-CN" sz="2800" smtClean="0">
                <a:ea typeface="宋体" pitchFamily="2" charset="-122"/>
              </a:rPr>
              <a:t>Khả năng dự đoán và tính sáng tạo trong lao động kỹ thuật.</a:t>
            </a:r>
          </a:p>
          <a:p>
            <a:pPr marL="609600" indent="-609600" algn="just" eaLnBrk="1" hangingPunct="1">
              <a:lnSpc>
                <a:spcPct val="115000"/>
              </a:lnSpc>
              <a:buFontTx/>
              <a:buAutoNum type="arabicPeriod"/>
              <a:defRPr/>
            </a:pPr>
            <a:r>
              <a:rPr lang="en-US" altLang="zh-CN" sz="2800" smtClean="0">
                <a:ea typeface="宋体" pitchFamily="2" charset="-122"/>
              </a:rPr>
              <a:t>Cần có thể lực và tinh thần.</a:t>
            </a:r>
          </a:p>
          <a:p>
            <a:pPr marL="609600" indent="-609600" algn="just" eaLnBrk="1" hangingPunct="1">
              <a:lnSpc>
                <a:spcPct val="115000"/>
              </a:lnSpc>
              <a:buFontTx/>
              <a:buAutoNum type="arabicPeriod"/>
              <a:defRPr/>
            </a:pPr>
            <a:r>
              <a:rPr lang="en-US" altLang="zh-CN" sz="2800" smtClean="0">
                <a:ea typeface="宋体" pitchFamily="2" charset="-122"/>
              </a:rPr>
              <a:t>Có khả năng giao tiếp tốt.</a:t>
            </a:r>
          </a:p>
          <a:p>
            <a:pPr marL="0" indent="0" algn="just" eaLnBrk="1" hangingPunct="1">
              <a:lnSpc>
                <a:spcPct val="115000"/>
              </a:lnSpc>
              <a:defRPr/>
            </a:pPr>
            <a:r>
              <a:rPr lang="en-US" altLang="zh-CN" sz="2800" smtClean="0">
                <a:ea typeface="宋体" pitchFamily="2" charset="-122"/>
              </a:rPr>
              <a:t/>
            </a:r>
            <a:br>
              <a:rPr lang="en-US" altLang="zh-CN" sz="2800" smtClean="0">
                <a:ea typeface="宋体" pitchFamily="2" charset="-122"/>
              </a:rPr>
            </a:br>
            <a:endParaRPr lang="en-US" sz="2800" smtClean="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Gaddis">
  <a:themeElements>
    <a:clrScheme name="Gaddi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Gaddi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25000" smtClean="0">
            <a:ln>
              <a:noFill/>
            </a:ln>
            <a:solidFill>
              <a:schemeClr val="tx1"/>
            </a:solidFill>
            <a:effectLst/>
            <a:latin typeface="Times New Roman" pitchFamily="18"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25000" smtClean="0">
            <a:ln>
              <a:noFill/>
            </a:ln>
            <a:solidFill>
              <a:schemeClr val="tx1"/>
            </a:solidFill>
            <a:effectLst/>
            <a:latin typeface="Times New Roman" pitchFamily="18" charset="0"/>
            <a:cs typeface="Arial" charset="0"/>
          </a:defRPr>
        </a:defPPr>
      </a:lstStyle>
    </a:lnDef>
  </a:objectDefaults>
  <a:extraClrSchemeLst>
    <a:extraClrScheme>
      <a:clrScheme name="Gaddi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Gaddi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Gaddi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Gaddi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Gaddi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Gaddi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Gaddis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Gaddi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Gaddi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Gaddi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Gaddi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Gaddi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Bai giang 2010</Template>
  <TotalTime>364</TotalTime>
  <Words>1736</Words>
  <Application>Microsoft Office PowerPoint</Application>
  <PresentationFormat>A4 Paper (210x297 mm)</PresentationFormat>
  <Paragraphs>120</Paragraphs>
  <Slides>22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Times New Roman</vt:lpstr>
      <vt:lpstr>宋体</vt:lpstr>
      <vt:lpstr>Calibri</vt:lpstr>
      <vt:lpstr>Gaddis</vt:lpstr>
      <vt:lpstr>PowerPoint Presentation</vt:lpstr>
      <vt:lpstr>Giới thiệu</vt:lpstr>
      <vt:lpstr>1. 1 Chức năng của kỹ sư</vt:lpstr>
      <vt:lpstr>1. 1 Chức năng của kỹ sư (tiếp)</vt:lpstr>
      <vt:lpstr>1. 2 Nhiệm vụ của người kỹ sư</vt:lpstr>
      <vt:lpstr>1. 2 Nhiệm vụ của người kỹ sư (tt)</vt:lpstr>
      <vt:lpstr>1. 2 Nhiệm vụ của người kỹ sư (tt)</vt:lpstr>
      <vt:lpstr>1. 2 Nhiệm vụ của người kỹ sư (tt)</vt:lpstr>
      <vt:lpstr>1. 3 Năng lực cần có của người kỹ sư</vt:lpstr>
      <vt:lpstr>PowerPoint Presentation</vt:lpstr>
      <vt:lpstr>Nghĩa vụ của người kỹ sư với xã hội</vt:lpstr>
      <vt:lpstr>SỞ HỮU TRÍ TUỆ</vt:lpstr>
      <vt:lpstr>MỘT SỐ HOẠT ĐỘNG CNTT CÓ MỤC ĐÍCH XẤU</vt:lpstr>
      <vt:lpstr>MỘT SỐ HOẠT ĐỘNG CNTT CÓ MỤC ĐÍCH XẤU</vt:lpstr>
      <vt:lpstr>VIRUS VÀ SÂU (WORM)</vt:lpstr>
      <vt:lpstr>CƠ CHẾ CỦA VIRUS FILE</vt:lpstr>
      <vt:lpstr>VIRUS BOOT</vt:lpstr>
      <vt:lpstr>SÂU (WORM)</vt:lpstr>
      <vt:lpstr>TẤN CÔNG TỪ CHỐI DỊCH VỤ (DOS)</vt:lpstr>
      <vt:lpstr>MẠO DANH, XÂM NHẬP TRÁI PHÉP</vt:lpstr>
      <vt:lpstr>SỬ DỤNG MẠNG MÁY TÍNH VÌ CÁC MỤC ĐÍCH XẤU</vt:lpstr>
      <vt:lpstr>Thảo luận ???</vt:lpstr>
    </vt:vector>
  </TitlesOfParts>
  <Company>Dai hoc Nha Trang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Nguyen Dinh Thuan</dc:creator>
  <cp:lastModifiedBy>vdlung@gmail.com</cp:lastModifiedBy>
  <cp:revision>34</cp:revision>
  <dcterms:created xsi:type="dcterms:W3CDTF">2012-02-27T02:24:06Z</dcterms:created>
  <dcterms:modified xsi:type="dcterms:W3CDTF">2014-09-29T15:51:56Z</dcterms:modified>
</cp:coreProperties>
</file>

<file path=docProps/thumbnail.jpeg>
</file>